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4" r:id="rId4"/>
    <p:sldId id="258" r:id="rId5"/>
    <p:sldId id="265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74" autoAdjust="0"/>
    <p:restoredTop sz="94660"/>
  </p:normalViewPr>
  <p:slideViewPr>
    <p:cSldViewPr>
      <p:cViewPr varScale="1">
        <p:scale>
          <a:sx n="68" d="100"/>
          <a:sy n="68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Algerian" pitchFamily="82" charset="0"/>
              </a:rPr>
              <a:t>Verbs 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1202"/>
          <a:stretch>
            <a:fillRect/>
          </a:stretch>
        </p:blipFill>
        <p:spPr bwMode="auto">
          <a:xfrm>
            <a:off x="411163" y="504825"/>
            <a:ext cx="8220075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43000" y="2971800"/>
            <a:ext cx="243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 dirty="0" smtClean="0">
                <a:solidFill>
                  <a:srgbClr val="FF0000"/>
                </a:solidFill>
                <a:latin typeface="+mj-lt"/>
              </a:rPr>
              <a:t>See </a:t>
            </a:r>
            <a:r>
              <a:rPr lang="en-US" sz="5400" b="1" i="1" dirty="0" smtClean="0">
                <a:latin typeface="+mj-lt"/>
              </a:rPr>
              <a:t> </a:t>
            </a:r>
            <a:endParaRPr lang="en-US" sz="54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 r="1469"/>
          <a:stretch>
            <a:fillRect/>
          </a:stretch>
        </p:blipFill>
        <p:spPr bwMode="auto">
          <a:xfrm>
            <a:off x="411163" y="504825"/>
            <a:ext cx="819785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43000" y="2971800"/>
            <a:ext cx="243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 dirty="0">
                <a:solidFill>
                  <a:srgbClr val="FF0000"/>
                </a:solidFill>
                <a:latin typeface="+mj-lt"/>
              </a:rPr>
              <a:t>Play</a:t>
            </a:r>
            <a:r>
              <a:rPr lang="en-US" sz="5400" b="1" i="1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1317"/>
          <a:stretch>
            <a:fillRect/>
          </a:stretch>
        </p:blipFill>
        <p:spPr bwMode="auto">
          <a:xfrm>
            <a:off x="411163" y="504825"/>
            <a:ext cx="821055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2819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 dirty="0" smtClean="0">
                <a:solidFill>
                  <a:srgbClr val="FF0000"/>
                </a:solidFill>
                <a:latin typeface="+mj-lt"/>
              </a:rPr>
              <a:t>Hear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 r="1469"/>
          <a:stretch>
            <a:fillRect/>
          </a:stretch>
        </p:blipFill>
        <p:spPr bwMode="auto">
          <a:xfrm>
            <a:off x="411163" y="504825"/>
            <a:ext cx="819785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190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 dirty="0">
                <a:solidFill>
                  <a:srgbClr val="FF0000"/>
                </a:solidFill>
                <a:latin typeface="+mj-lt"/>
              </a:rPr>
              <a:t>Jump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1164"/>
          <a:stretch>
            <a:fillRect/>
          </a:stretch>
        </p:blipFill>
        <p:spPr bwMode="auto">
          <a:xfrm>
            <a:off x="411163" y="504825"/>
            <a:ext cx="822325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2362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 dirty="0">
                <a:solidFill>
                  <a:srgbClr val="FF0000"/>
                </a:solidFill>
                <a:latin typeface="+mj-lt"/>
              </a:rPr>
              <a:t>Sleep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r="1469"/>
          <a:stretch>
            <a:fillRect/>
          </a:stretch>
        </p:blipFill>
        <p:spPr bwMode="auto">
          <a:xfrm>
            <a:off x="411163" y="504825"/>
            <a:ext cx="819785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2362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 dirty="0" smtClean="0">
                <a:solidFill>
                  <a:srgbClr val="FF0000"/>
                </a:solidFill>
                <a:latin typeface="+mj-lt"/>
              </a:rPr>
              <a:t>Climb  </a:t>
            </a:r>
            <a:endParaRPr lang="en-US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 r="1202"/>
          <a:stretch>
            <a:fillRect/>
          </a:stretch>
        </p:blipFill>
        <p:spPr bwMode="auto">
          <a:xfrm>
            <a:off x="411163" y="504825"/>
            <a:ext cx="8220075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71600" y="2201863"/>
            <a:ext cx="1981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i="1" dirty="0">
                <a:solidFill>
                  <a:srgbClr val="FF0000"/>
                </a:solidFill>
                <a:latin typeface="+mj-lt"/>
              </a:rPr>
              <a:t>Fly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Verbs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4</cp:revision>
  <dcterms:created xsi:type="dcterms:W3CDTF">2015-05-12T06:52:04Z</dcterms:created>
  <dcterms:modified xsi:type="dcterms:W3CDTF">2015-05-12T07:07:39Z</dcterms:modified>
</cp:coreProperties>
</file>