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64" r:id="rId9"/>
    <p:sldId id="270" r:id="rId10"/>
    <p:sldId id="27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15" autoAdjust="0"/>
    <p:restoredTop sz="94660"/>
  </p:normalViewPr>
  <p:slideViewPr>
    <p:cSldViewPr>
      <p:cViewPr varScale="1">
        <p:scale>
          <a:sx n="68" d="100"/>
          <a:sy n="68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 for 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Clothes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1324"/>
          <a:stretch>
            <a:fillRect/>
          </a:stretch>
        </p:blipFill>
        <p:spPr bwMode="auto">
          <a:xfrm>
            <a:off x="438150" y="536575"/>
            <a:ext cx="815816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Jeans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998"/>
          <a:stretch>
            <a:fillRect/>
          </a:stretch>
        </p:blipFill>
        <p:spPr bwMode="auto">
          <a:xfrm>
            <a:off x="990600" y="1447800"/>
            <a:ext cx="6946900" cy="48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883"/>
          <a:stretch>
            <a:fillRect/>
          </a:stretch>
        </p:blipFill>
        <p:spPr bwMode="auto">
          <a:xfrm>
            <a:off x="1143000" y="1447800"/>
            <a:ext cx="6858000" cy="498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883"/>
          <a:stretch>
            <a:fillRect/>
          </a:stretch>
        </p:blipFill>
        <p:spPr bwMode="auto">
          <a:xfrm>
            <a:off x="990600" y="1295400"/>
            <a:ext cx="7261225" cy="51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883"/>
          <a:stretch>
            <a:fillRect/>
          </a:stretch>
        </p:blipFill>
        <p:spPr bwMode="auto">
          <a:xfrm>
            <a:off x="1066800" y="1447800"/>
            <a:ext cx="73374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1324"/>
          <a:stretch>
            <a:fillRect/>
          </a:stretch>
        </p:blipFill>
        <p:spPr bwMode="auto">
          <a:xfrm>
            <a:off x="685800" y="1524000"/>
            <a:ext cx="7853363" cy="50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Trousers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1469"/>
          <a:stretch>
            <a:fillRect/>
          </a:stretch>
        </p:blipFill>
        <p:spPr bwMode="auto">
          <a:xfrm>
            <a:off x="914400" y="1600200"/>
            <a:ext cx="7359650" cy="50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Jumper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992"/>
          <a:stretch>
            <a:fillRect/>
          </a:stretch>
        </p:blipFill>
        <p:spPr bwMode="auto">
          <a:xfrm>
            <a:off x="838200" y="1447800"/>
            <a:ext cx="7780337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1640"/>
          <a:stretch>
            <a:fillRect/>
          </a:stretch>
        </p:blipFill>
        <p:spPr bwMode="auto">
          <a:xfrm>
            <a:off x="1295400" y="17526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883"/>
          <a:stretch>
            <a:fillRect/>
          </a:stretch>
        </p:blipFill>
        <p:spPr bwMode="auto">
          <a:xfrm>
            <a:off x="438150" y="549275"/>
            <a:ext cx="81946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9906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Shoes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729"/>
          <a:stretch>
            <a:fillRect/>
          </a:stretch>
        </p:blipFill>
        <p:spPr bwMode="auto">
          <a:xfrm>
            <a:off x="1219200" y="14478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 shirt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1038"/>
          <a:stretch>
            <a:fillRect/>
          </a:stretch>
        </p:blipFill>
        <p:spPr bwMode="auto">
          <a:xfrm>
            <a:off x="838200" y="1447800"/>
            <a:ext cx="7543800" cy="502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Ready for work</vt:lpstr>
      <vt:lpstr>Hat </vt:lpstr>
      <vt:lpstr>Trousers</vt:lpstr>
      <vt:lpstr>Jumper</vt:lpstr>
      <vt:lpstr>Coat </vt:lpstr>
      <vt:lpstr>Boots </vt:lpstr>
      <vt:lpstr>Слайд 7</vt:lpstr>
      <vt:lpstr>Dress </vt:lpstr>
      <vt:lpstr>T- shirt </vt:lpstr>
      <vt:lpstr>Слайд 10</vt:lpstr>
      <vt:lpstr>Socks </vt:lpstr>
      <vt:lpstr>Shorts </vt:lpstr>
      <vt:lpstr>Skirt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for work</dc:title>
  <dc:creator>Kirill</dc:creator>
  <cp:lastModifiedBy>Kirill</cp:lastModifiedBy>
  <cp:revision>10</cp:revision>
  <dcterms:created xsi:type="dcterms:W3CDTF">2015-05-22T07:09:53Z</dcterms:created>
  <dcterms:modified xsi:type="dcterms:W3CDTF">2016-02-14T18:16:58Z</dcterms:modified>
</cp:coreProperties>
</file>