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74" autoAdjust="0"/>
    <p:restoredTop sz="94660"/>
  </p:normalViewPr>
  <p:slideViewPr>
    <p:cSldViewPr>
      <p:cViewPr varScale="1">
        <p:scale>
          <a:sx n="68" d="100"/>
          <a:sy n="68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Describe a person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0.thejournal.ie/media/2013/08/tired-man-310x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7360" y="-27039"/>
            <a:ext cx="5143039" cy="688503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.telegraph.co.uk/multimedia/archive/03481/Home_Alone_Boy1_348120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8740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www.simonstapleton.com/wordpress/wp-content/uploads/2016/03/angry-b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32062"/>
            <a:ext cx="7696200" cy="55925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www.lapbandsurgery.com/wp-content/uploads/2011/06/worried-woman-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6324600" cy="63246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media.mnn.com/assets/images/2013/05/thirsty-man-in-desert.jpg.560x0_q80_crop-sm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21182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1.iconbird.com/ico/2013/9/430/w256h2561378622408cathungry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906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6" name="AutoShape 2" descr="data:image/jpeg;base64,/9j/4AAQSkZJRgABAQAAAQABAAD/2wCEAAkGBxISEhIQEBIWEhUQFRUVFRYVEhUVEBUWFREWFhUVFRUYHSggGBolHRUVITEhJSkrLi4vFyAzODMsNygtLi0BCgoKDg0OGhAQGi0dHyUtLS0tLSstLSstLS0rLS0tLS0tLS0tLS0tLS0tLS4tLy0tLS0tLS0tLSstKy0tLSstLf/AABEIALcBFAMBIgACEQEDEQH/xAAcAAABBQEBAQAAAAAAAAAAAAAAAQIDBAYFBwj/xAA/EAACAQIDBQQIAwUIAwAAAAAAAQIDEQQhMQUSQVFhBhNxkQdSgaGxwdHwIjJCFGKC4fEVFiNTY3KSwggzVP/EABkBAQADAQEAAAAAAAAAAAAAAAABAgMEBf/EACMRAQADAAICAgIDAQAAAAAAAAABAhEDEiExBBNBURQiYTL/2gAMAwEAAhEDEQA/APHe+HKqU1Mcpmmsei33oveFPvA7wadVvvAdQq94HeEanqs94L3pU7wN8aYtOoJ3hX3w3iNTix3gneFfeF3hpiZzDfId4N4aYm3xN4i3g3iDEtw3iLeG7w0xNvDXIi3hGxqcSOQxsbcS5CcPuJcbcLgw64glwISAuIISkoCAAAAgAAAAAAALcLiAToW4XEAgLcLiAA64XGgA9MXeGAEYfcN4ZcLgw/eC4y4XBh1w3hogMPuFxtwCcLcBAuAtwEAAAQAHXEEABQEABRAAAAAAAAAAAAAAAAAAAAAAAAAAAAAAAAAADS9luwmP2hZ4ag+7vbvZ/goLwk/zeEbsDNAe4bJ9ADsni8bZ8YUaV8+lSb/6nYfoDwP/ANOJv40reW4Ea+dwPctp/wDj/q8NjvCNWj8Zwll/xPPe03o12lgU51aHeU1rVot1Ka6yst6K6tJA1jwAAkAAAAAAAAAAAAAAAAAAAAAAAAAAAAAAAAAAAAAAAAAAABJQoynKMIRcpTajGMU3KTbskks23yIz6N9DPo5jhKcMfi4XxNWN6cZL/wBEJLk9Kkk83wTtzuQpejj0NU6SjidqRVSo1eOHdnRhf/N9eXT8q68PYYQUUkkkkrJJWSS4JcBW7HLx20UskETOL9SulxK8sejO4jaXUrrHdTnv8iKrRS0tSscTQxaZlaeKLtHEmUfKT9cwz/br0VYPHqVWglhcQ89+K/wpv/Ugsrv1lZ+J879o+z2JwNaWHxVN05rR6wmuEoS/Uvt2PraFZtNJ7rej5ewyG2cLTxsXszbEYqcrvC4qC3YzfDdb/JUXGOjOinJ2hXzD5jA7vbHstX2diJYfELrTml+CpC+Uo/NcDhGqQAAAAAAAAAAAAAAAAAAAAAAAAAAAAAAAAAAAAAAAHoHoV7KrHY9Tqx3qODSqzT0lO/8AhQfRtN9VBrifUTPN/QJsXuNmKs1aeMnKo767kXuU14ZN/wARv8fW3Ykq7kapbUx+7kZDHY9t6ku2MbmzPV62f0Obn5PxDTh4t8y4/bjtNWwdOnOjGEt+Ti3O7SyurJNX4+Rf7HdoJYzDqtKO5JScJJO8W1Z3V/FGC9KGPUpUaCecN6cly3rKPuUvNGw7CYXuMFSU/wALknUlfK2+7q9+ljl5Kx9MTnmXRWP7zH4bKlUL1GqcejU0a4+RdpVDjXmrt0KxJtDC0a9KVPEJOGrbdt236lLg1zOdQqDNvYeVbC16UPzTg91c2s0vcb8V5iYYWqzvbTZPeYb9mx0u9oPPDY5Lelh5fpVe2sHpv8tbangO1Nn1MPVqUKq3Z0pbrWq5pp8U000+KaPor0X7cVSnLBVc3BNwUuMH+aLT5P49Diem/sXCeHhjsNBRlhYqNSMVk6K0f8Hwb5Ho15POSxzHgoABsAAAAAAAAAAAAAAAAAAAAAAAAAAAAAAAAAAHQg20krttJLm3oNO12Lwve4/BUvXxNFPw7yLfuTCJnIfXWwdnrD4bD4eOlClTp/8ACCV/cc7b+I4HdqSsmY7blW7ZM+tV/MQy+06+bMvt/b0MNDflnJ5Qhxk/kubO1tCebM5tbY1HEuLqp3imk4uzszgvMdv7enpcdJ6f19sp2c2VUx2IeJr5097em7ZSfCnHpovA2/bty/YK262rbl7O1495FNeGZPs6hClCNOmt2MFZL682S7YwrrYetSWs4NLxtde9IztyduSP1C/09aTH5llPRZt6XePCVJtxcb0k+Di7yjHjmm3b909UpTPnXZWJnRr0qkE96nUi91LNtSzjbrmvafQVOY+XTLbH5YcM7XHUo1C/QqHIpTLtGZyptDJYvZFfDbTp18PTlKnVqKScVeMd7KrGXqrOTz5nqVWEZwlCS3ozTi09GmrNM5VCZfpVDojkmcYWq+V+3HZ94DGVsN+lPepvnTlnHyzXimcA+gfTB2VWLVGvDKdNuEmuMZZq/g/iefYb0ft63PQpfa6rHHafTz8D01ejlcmWqfo6hb8pbst9NnlAHr1H0ew4x9xdXYKnb8i8hqfos8VsG6+R7XHsLD1V5EsOw8PVXkOy38ef28Q3HyfkKqUvVfkz3WHYun6q8iVdjqfqryHZP8ef28HWGn6r8h37JU9R+R7yuydP1V5Dv7q0/V9w0+j/AF4L+w1PUfkB75/dmn6vuAdj+PH7fPYABZzAAAAAAAAFUW9ESww03pF+QTkyhNb6J4X2vgV/q38qcn8jgUtkVpaQZtPRdsOtS2ng6s42jGo7+2nJfMRPktx26z4fS+MnZMxO2quprdpzsjDbZnqL+IU4o2zN7Qlmc7ezLO0J5lFM83l9va4Y8LlKReoyObSZyu2O2nh6G7B2qVrxi1rFL80l1zS9pnWs2nIX5JitZmXfwewsPTrPEQppVHfO7t+J3btpfqdqnI8u7Ddqqiqxw+IqOUKmUJTd5RlwW882npn0PTYstzUtW39p1zUtW9dqv0pF2lI5lKRcoyMFbQ6lGZfozOTSmXaNQtDG0LOOpqcGnmUKWEiuBf3rort2O3487sIraawTuI8hypxGqoI5nV1W+yUjpxE3UNuDQ6n2FshraGOI2w6n2JN9DHUQxxZFIYjumc0NlVRBJkUpDDumlVAgsA6nZ8wga3Z3YmpO2+7eBqdndgqcc2r+JbGUcVnl1HDzl+WLfgjrYLszXqfp3T17BdmKUf0ryO3h9lQjogvHFEe3luy+wF7OeZo6HYGkv0ryN7RwqLDpjFopEMVh+xlJfpXkXqPZakv0ryNPuD4QGLRbHGodnqa/SjobP2fCnUpySS3ZRfvLcYseqYwm2w7G1mYbaz1NttJ3ipc0n7jD7X4kcnpy8EeWVxjzKiLeM1Kh5t3t8ceFikzD+kOo3Xpx4KkmvFzlf4I2tNmV9IODbVKutFeEul84/Mt8ecvDL5dZninFXtdsSNCnhq1Jbt4RhO2X41BNT8Xn5HpWxcb31CjV/wAyEW/G2fvueabX7QQr4GlRbfewlBSTTzUYNb6emeXU3HY2i6eDoRlruuXhvzlJLyki/LE9I7e9c/F1nknr6xp6Uh2L2lSoQdSvUVOK4t6vkub6FelI8z9Km0N/EU6KeVGF3n+qebv7FHzMeLj72yVuaeldbWl6UMDvqP8AiqLy39z8K6tXvb2G8wWKjOMZwkpRmlKMk7ppq6aPAH2DxiwzxTjHKO/3d2625reyVtM7Xueieh/GzngnCV7UasoxbvnFpSy8G2a83FSK9qOatrTOWh6VTkK4cStSmW6ehb4n/UlvEGKHQLIdKrbgN3k9TvxmV2I5QHOkuDBqyGCu7oRSY+UxveK2YxJjmyNtk26mrkVhgSRG1zJGyOUb2GB2QDVTQBDn08CloixCgX4UR6php9ipTw5NCBK+hJTptjFZ5DUkkCZLKjwIqtMnFe5ciWKsiKjAklqMOxUx0CNjsxidXlPep29W6+hjNtR1NXhZWbXrK3t4Gf27SzZlyR4OOMuxeLWZTZ0MXHMoyR593r8foQYuLw0K1OVKorxkrPn0a6oRD4yM/TSY2Mlm6PYWnvpyrOUE7uO4lJ9N6/yNtTlZWXAoxmTQmWte1vbKvFWn/MY6VOZmsb2KhWxn7VOpenJqU6bV5NpW3b+rkjt06hZp1BW819MuTji3t1qdQsUZJaZeBy6dUtUqhnjK0OtSmdJQaSfNHGwf4pJc2d6cGd3xK+5YciG4soIfGmxvdM7WWo5RayQRlLkOnTYrTGCOpmQyXQsOHEa2rZ/yAqkbLc6d9M/ArNrj9/eQNMsgnlnYdKS15ffyIZS9/wBbfUgOVVcgK27fO3z6/MAnXYjG4skR5i3zL4wSU3wtqWoU7EVGlnclrV7Ky1GCOoRNcxdeI6MCcTp8VaN+YyMWTVF+nkMQxMSdRpJsWos7E0Pyt+RDqRiYkkYlDbmHut468Yq1xJ0N9brWpW1dhaLZOvL8fSs2cyaNZ2g2c6cmmjMVo2PO5K5L1eG8TCuJcJMilMwl0QmUiSMyj3gqrFUS6cKhYp1DkRrFmnWDK0OxTqFqlUORSrBi9qRpRvJ3fBLVvoSwtDb7Agm3NvTJfM6ixS53zPMNj9pZ3Sm1Z8uF9EavD7S372sufyPV+P16REODl7Rby0yxaFeIbRxYViaEuOvV3s7eB0dWPZejiEL3qtqc/vEr6ffAWNXjfz+fTXyGJ7Lk63s9nxI3VT9nMqOpw930fl7xspp5X8tOOd/NkYnssOtxT9ieq+a+qIpVr6rpk/vjfyIpN5/ay+Ge6r9Bqi8/LrbTTivzO5GJiS9VZ9Hk+eS4ZbvmMyTcZ35aZ3ulmr/7ndXFqSvn96bzs9H+nJjHdZ3vb93JO1s1wd3xK4vuIK9TSyeau8t7VtrNdLagTQqxjqr34552y4K3ABi3e36ddtBVqW0zIotss4Sk5SUfu3E1c3o7C1Gk37CPebd+dyWvPOy0Tf0EhH4L3jCJJTXwLOH1XT5EUbcvtE0KqSyV73t4BJJVL5g/pkR95dPLh7+RJvcksrcMwJK00rR65kcXwsIoN5v1vv4j4xtbXV/XIJ1YpU2/Cxcc4wXPjoUO/aSV1xXAgr47hlmmtSJhCvtudOpBqeqeT456ew832qoxk1dXWVtGanaNSU22rPeiubd17uKMvtjZ6rWTTd3pbR5JJddM/t8nLGuzhma+nDxGJS4lCrjlzHYzsvNv8LnZq9lv/htm1n5GfxWxa0XlNtPmcs8X+uyOb/HWlj1zEWPXMz/9nVsr38QeAmr3vl4lfpj9rfbM/hof7VgtZLzHR2/H9KcreC+Jn44CfFP+WntLFDCNPJaZqzI+usfk20utLbtSWUbR8Hd29q1I1Jv8U8287t3ussly1+8yvToyWVn0/qdClBL8LTd/3krNcn9+8jIj0jDsNN3Vl4Pp1NZsevaKv73a3R8uXDVcjK4Si27v55M7+Dg1olda/veD+nNnTwTjm542GroVlZaW/wBzsvZ8/AtQqJ/z05e338Tm4RNpNP3LPj5+F+B0qVO9uSy8uZ6FZebaMS760usvBu1r/fiObvbRfL+X0CNPna/W3mP3La6LTP74F1dJGOVsvHPzXvftEt092XtXkiWMFyX34+wXu399P5jDUTXD3/equ35DZQXs8umXLJPIlhTeiz5Z+xfMJxby/py+pErahbvyS6paPOz9iQ5QytvWWUs34t281qOdNXyEqJPT7uyqdP8A2Ju176Lp10uBH3kub87iFcPP7XqNLPPq38jo0ae5Bz0utf8Ac7IANJUmVS64X1twWmYrlmtc8/LL4gAXG+1bw+Irqq3hF6fG4oBIcrXy4L4liXHo0KACRqPPlf6A2+ad2uHAUAgl1xSd3x1z5eZTx0opOybe9ZO7Vm9Ul/FqwAzstXzLjYmtHJW3bSavdt5/1OVUk73v+V566O6/7ffEA57vR4qxitiqbu+N7PPN7rz59eFtF7KFXAXbvFX8F8vBgBjLePRHsqKWcb31vna3C18837yq9mRd5ON1lyvpl8AApMIiUD2fC7bWVtLpZ8OGnQIbPurZJJe+/JeIAVxfPBj2bG277fcOp7PXLPjnkwAREIX8Ps7jp7TrYTBRdl5ABvSHPyR4dajhUkuvuZepUs7ef8gA66vPtCw8NnkxdxLqAGjPD2r5LJcupHewANMgsIcR1SnfQAEoQunYiq5ffQAKrQjnPktBQAh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data:image/jpeg;base64,/9j/4AAQSkZJRgABAQAAAQABAAD/2wCEAAkGBxISEhIQEBIWEhUQFRUVFRYVEhUVEBUWFREWFhUVFRUYHSggGBolHRUVITEhJSkrLi4vFyAzODMsNygtLi0BCgoKDg0OGhAQGi0dHyUtLS0tLSstLSstLS0rLS0tLS0tLS0tLS0tLS0tLS4tLy0tLS0tLS0tLSstKy0tLSstLf/AABEIALcBFAMBIgACEQEDEQH/xAAcAAABBQEBAQAAAAAAAAAAAAAAAQIDBAYFBwj/xAA/EAACAQIDBQQIAwUIAwAAAAAAAQIDEQQhMQUSQVFhBhNxkQdSgaGxwdHwIjJCFGKC4fEVFiNTY3KSwggzVP/EABkBAQADAQEAAAAAAAAAAAAAAAABAgMEBf/EACMRAQADAAICAgIDAQAAAAAAAAABAhEDEiExBBNBURQiYTL/2gAMAwEAAhEDEQA/APHe+HKqU1Mcpmmsei33oveFPvA7wadVvvAdQq94HeEanqs94L3pU7wN8aYtOoJ3hX3w3iNTix3gneFfeF3hpiZzDfId4N4aYm3xN4i3g3iDEtw3iLeG7w0xNvDXIi3hGxqcSOQxsbcS5CcPuJcbcLgw64glwISAuIISkoCAAAAgAAAAAAALcLiAToW4XEAgLcLiAA64XGgA9MXeGAEYfcN4ZcLgw/eC4y4XBh1w3hogMPuFxtwCcLcBAuAtwEAAAQAHXEEABQEABRAAAAAAAAAAAAAAAAAAAAAAAAAAAAAAAAAADS9luwmP2hZ4ag+7vbvZ/goLwk/zeEbsDNAe4bJ9ADsni8bZ8YUaV8+lSb/6nYfoDwP/ANOJv40reW4Ea+dwPctp/wDj/q8NjvCNWj8Zwll/xPPe03o12lgU51aHeU1rVot1Ka6yst6K6tJA1jwAAkAAAAAAAAAAAAAAAAAAAAAAAAAAAAAAAAAAAAAAAAAAABJQoynKMIRcpTajGMU3KTbskks23yIz6N9DPo5jhKcMfi4XxNWN6cZL/wBEJLk9Kkk83wTtzuQpejj0NU6SjidqRVSo1eOHdnRhf/N9eXT8q68PYYQUUkkkkrJJWSS4JcBW7HLx20UskETOL9SulxK8sejO4jaXUrrHdTnv8iKrRS0tSscTQxaZlaeKLtHEmUfKT9cwz/br0VYPHqVWglhcQ89+K/wpv/Ugsrv1lZ+J879o+z2JwNaWHxVN05rR6wmuEoS/Uvt2PraFZtNJ7rej5ewyG2cLTxsXszbEYqcrvC4qC3YzfDdb/JUXGOjOinJ2hXzD5jA7vbHstX2diJYfELrTml+CpC+Uo/NcDhGqQAAAAAAAAAAAAAAAAAAAAAAAAAAAAAAAAAAAAAAAHoHoV7KrHY9Tqx3qODSqzT0lO/8AhQfRtN9VBrifUTPN/QJsXuNmKs1aeMnKo767kXuU14ZN/wARv8fW3Ykq7kapbUx+7kZDHY9t6ku2MbmzPV62f0Obn5PxDTh4t8y4/bjtNWwdOnOjGEt+Ti3O7SyurJNX4+Rf7HdoJYzDqtKO5JScJJO8W1Z3V/FGC9KGPUpUaCecN6cly3rKPuUvNGw7CYXuMFSU/wALknUlfK2+7q9+ljl5Kx9MTnmXRWP7zH4bKlUL1GqcejU0a4+RdpVDjXmrt0KxJtDC0a9KVPEJOGrbdt236lLg1zOdQqDNvYeVbC16UPzTg91c2s0vcb8V5iYYWqzvbTZPeYb9mx0u9oPPDY5Lelh5fpVe2sHpv8tbangO1Nn1MPVqUKq3Z0pbrWq5pp8U000+KaPor0X7cVSnLBVc3BNwUuMH+aLT5P49Diem/sXCeHhjsNBRlhYqNSMVk6K0f8Hwb5Ho15POSxzHgoABsAAAAAAAAAAAAAAAAAAAAAAAAAAAAAAAAAAHQg20krttJLm3oNO12Lwve4/BUvXxNFPw7yLfuTCJnIfXWwdnrD4bD4eOlClTp/8ACCV/cc7b+I4HdqSsmY7blW7ZM+tV/MQy+06+bMvt/b0MNDflnJ5Qhxk/kubO1tCebM5tbY1HEuLqp3imk4uzszgvMdv7enpcdJ6f19sp2c2VUx2IeJr5097em7ZSfCnHpovA2/bty/YK262rbl7O1495FNeGZPs6hClCNOmt2MFZL682S7YwrrYetSWs4NLxtde9IztyduSP1C/09aTH5llPRZt6XePCVJtxcb0k+Di7yjHjmm3b909UpTPnXZWJnRr0qkE96nUi91LNtSzjbrmvafQVOY+XTLbH5YcM7XHUo1C/QqHIpTLtGZyptDJYvZFfDbTp18PTlKnVqKScVeMd7KrGXqrOTz5nqVWEZwlCS3ozTi09GmrNM5VCZfpVDojkmcYWq+V+3HZ94DGVsN+lPepvnTlnHyzXimcA+gfTB2VWLVGvDKdNuEmuMZZq/g/iefYb0ft63PQpfa6rHHafTz8D01ejlcmWqfo6hb8pbst9NnlAHr1H0ew4x9xdXYKnb8i8hqfos8VsG6+R7XHsLD1V5EsOw8PVXkOy38ef28Q3HyfkKqUvVfkz3WHYun6q8iVdjqfqryHZP8ef28HWGn6r8h37JU9R+R7yuydP1V5Dv7q0/V9w0+j/AF4L+w1PUfkB75/dmn6vuAdj+PH7fPYABZzAAAAAAAAFUW9ESww03pF+QTkyhNb6J4X2vgV/q38qcn8jgUtkVpaQZtPRdsOtS2ng6s42jGo7+2nJfMRPktx26z4fS+MnZMxO2quprdpzsjDbZnqL+IU4o2zN7Qlmc7ezLO0J5lFM83l9va4Y8LlKReoyObSZyu2O2nh6G7B2qVrxi1rFL80l1zS9pnWs2nIX5JitZmXfwewsPTrPEQppVHfO7t+J3btpfqdqnI8u7Ddqqiqxw+IqOUKmUJTd5RlwW882npn0PTYstzUtW39p1zUtW9dqv0pF2lI5lKRcoyMFbQ6lGZfozOTSmXaNQtDG0LOOpqcGnmUKWEiuBf3rort2O3487sIraawTuI8hypxGqoI5nV1W+yUjpxE3UNuDQ6n2FshraGOI2w6n2JN9DHUQxxZFIYjumc0NlVRBJkUpDDumlVAgsA6nZ8wga3Z3YmpO2+7eBqdndgqcc2r+JbGUcVnl1HDzl+WLfgjrYLszXqfp3T17BdmKUf0ryO3h9lQjogvHFEe3luy+wF7OeZo6HYGkv0ryN7RwqLDpjFopEMVh+xlJfpXkXqPZakv0ryNPuD4QGLRbHGodnqa/SjobP2fCnUpySS3ZRfvLcYseqYwm2w7G1mYbaz1NttJ3ipc0n7jD7X4kcnpy8EeWVxjzKiLeM1Kh5t3t8ceFikzD+kOo3Xpx4KkmvFzlf4I2tNmV9IODbVKutFeEul84/Mt8ecvDL5dZninFXtdsSNCnhq1Jbt4RhO2X41BNT8Xn5HpWxcb31CjV/wAyEW/G2fvueabX7QQr4GlRbfewlBSTTzUYNb6emeXU3HY2i6eDoRlruuXhvzlJLyki/LE9I7e9c/F1nknr6xp6Uh2L2lSoQdSvUVOK4t6vkub6FelI8z9Km0N/EU6KeVGF3n+qebv7FHzMeLj72yVuaeldbWl6UMDvqP8AiqLy39z8K6tXvb2G8wWKjOMZwkpRmlKMk7ppq6aPAH2DxiwzxTjHKO/3d2625reyVtM7Xueieh/GzngnCV7UasoxbvnFpSy8G2a83FSK9qOatrTOWh6VTkK4cStSmW6ehb4n/UlvEGKHQLIdKrbgN3k9TvxmV2I5QHOkuDBqyGCu7oRSY+UxveK2YxJjmyNtk26mrkVhgSRG1zJGyOUb2GB2QDVTQBDn08CloixCgX4UR6php9ipTw5NCBK+hJTptjFZ5DUkkCZLKjwIqtMnFe5ciWKsiKjAklqMOxUx0CNjsxidXlPep29W6+hjNtR1NXhZWbXrK3t4Gf27SzZlyR4OOMuxeLWZTZ0MXHMoyR593r8foQYuLw0K1OVKorxkrPn0a6oRD4yM/TSY2Mlm6PYWnvpyrOUE7uO4lJ9N6/yNtTlZWXAoxmTQmWte1vbKvFWn/MY6VOZmsb2KhWxn7VOpenJqU6bV5NpW3b+rkjt06hZp1BW819MuTji3t1qdQsUZJaZeBy6dUtUqhnjK0OtSmdJQaSfNHGwf4pJc2d6cGd3xK+5YciG4soIfGmxvdM7WWo5RayQRlLkOnTYrTGCOpmQyXQsOHEa2rZ/yAqkbLc6d9M/ArNrj9/eQNMsgnlnYdKS15ffyIZS9/wBbfUgOVVcgK27fO3z6/MAnXYjG4skR5i3zL4wSU3wtqWoU7EVGlnclrV7Ky1GCOoRNcxdeI6MCcTp8VaN+YyMWTVF+nkMQxMSdRpJsWos7E0Pyt+RDqRiYkkYlDbmHut468Yq1xJ0N9brWpW1dhaLZOvL8fSs2cyaNZ2g2c6cmmjMVo2PO5K5L1eG8TCuJcJMilMwl0QmUiSMyj3gqrFUS6cKhYp1DkRrFmnWDK0OxTqFqlUORSrBi9qRpRvJ3fBLVvoSwtDb7Agm3NvTJfM6ixS53zPMNj9pZ3Sm1Z8uF9EavD7S372sufyPV+P16REODl7Rby0yxaFeIbRxYViaEuOvV3s7eB0dWPZejiEL3qtqc/vEr6ffAWNXjfz+fTXyGJ7Lk63s9nxI3VT9nMqOpw930fl7xspp5X8tOOd/NkYnssOtxT9ieq+a+qIpVr6rpk/vjfyIpN5/ay+Ge6r9Bqi8/LrbTTivzO5GJiS9VZ9Hk+eS4ZbvmMyTcZ35aZ3ulmr/7ndXFqSvn96bzs9H+nJjHdZ3vb93JO1s1wd3xK4vuIK9TSyeau8t7VtrNdLagTQqxjqr34552y4K3ABi3e36ddtBVqW0zIotss4Sk5SUfu3E1c3o7C1Gk37CPebd+dyWvPOy0Tf0EhH4L3jCJJTXwLOH1XT5EUbcvtE0KqSyV73t4BJJVL5g/pkR95dPLh7+RJvcksrcMwJK00rR65kcXwsIoN5v1vv4j4xtbXV/XIJ1YpU2/Cxcc4wXPjoUO/aSV1xXAgr47hlmmtSJhCvtudOpBqeqeT456ew832qoxk1dXWVtGanaNSU22rPeiubd17uKMvtjZ6rWTTd3pbR5JJddM/t8nLGuzhma+nDxGJS4lCrjlzHYzsvNv8LnZq9lv/htm1n5GfxWxa0XlNtPmcs8X+uyOb/HWlj1zEWPXMz/9nVsr38QeAmr3vl4lfpj9rfbM/hof7VgtZLzHR2/H9KcreC+Jn44CfFP+WntLFDCNPJaZqzI+usfk20utLbtSWUbR8Hd29q1I1Jv8U8287t3ussly1+8yvToyWVn0/qdClBL8LTd/3krNcn9+8jIj0jDsNN3Vl4Pp1NZsevaKv73a3R8uXDVcjK4Si27v55M7+Dg1olda/veD+nNnTwTjm542GroVlZaW/wBzsvZ8/AtQqJ/z05e338Tm4RNpNP3LPj5+F+B0qVO9uSy8uZ6FZebaMS760usvBu1r/fiObvbRfL+X0CNPna/W3mP3La6LTP74F1dJGOVsvHPzXvftEt092XtXkiWMFyX34+wXu399P5jDUTXD3/equ35DZQXs8umXLJPIlhTeiz5Z+xfMJxby/py+pErahbvyS6paPOz9iQ5QytvWWUs34t281qOdNXyEqJPT7uyqdP8A2Ju176Lp10uBH3kub87iFcPP7XqNLPPq38jo0ae5Bz0utf8Ac7IANJUmVS64X1twWmYrlmtc8/LL4gAXG+1bw+Irqq3hF6fG4oBIcrXy4L4liXHo0KACRqPPlf6A2+ad2uHAUAgl1xSd3x1z5eZTx0opOybe9ZO7Vm9Ul/FqwAzstXzLjYmtHJW3bSavdt5/1OVUk73v+V566O6/7ffEA57vR4qxitiqbu+N7PPN7rz59eFtF7KFXAXbvFX8F8vBgBjLePRHsqKWcb31vna3C18837yq9mRd5ON1lyvpl8AApMIiUD2fC7bWVtLpZ8OGnQIbPurZJJe+/JeIAVxfPBj2bG277fcOp7PXLPjnkwAREIX8Ps7jp7TrYTBRdl5ABvSHPyR4dajhUkuvuZepUs7ef8gA66vPtCw8NnkxdxLqAGjPD2r5LJcupHewANMgsIcR1SnfQAEoQunYiq5ffQAKrQjnPktBQAh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://3.bp.blogspot.com/_QVI5LsbY1fI/TLTD8mjLsBI/AAAAAAAAAGw/ohXbqPbhP-g/s1600/bigstock_Sad_Young_Blonde_Child_6544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967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c1.staticflickr.com/5/4151/4970851785_ee6c84fd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"/>
            <a:ext cx="5562600" cy="638924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</Words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Describe a person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Describe a person </dc:title>
  <dc:creator>Kirill</dc:creator>
  <cp:lastModifiedBy>Kirill</cp:lastModifiedBy>
  <cp:revision>4</cp:revision>
  <dcterms:created xsi:type="dcterms:W3CDTF">2016-04-28T08:47:28Z</dcterms:created>
  <dcterms:modified xsi:type="dcterms:W3CDTF">2016-04-28T09:12:44Z</dcterms:modified>
</cp:coreProperties>
</file>