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9/21/2015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s://pbs.twimg.com/media/CGUQniAU8AAul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3099" y="1219200"/>
            <a:ext cx="8970901" cy="48768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609600" y="3733800"/>
            <a:ext cx="37338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4648200" y="1371600"/>
            <a:ext cx="37338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648200" y="3505200"/>
            <a:ext cx="37338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3</cp:revision>
  <dcterms:created xsi:type="dcterms:W3CDTF">2015-09-21T06:47:32Z</dcterms:created>
  <dcterms:modified xsi:type="dcterms:W3CDTF">2015-09-21T07:01:22Z</dcterms:modified>
</cp:coreProperties>
</file>