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528" autoAdjust="0"/>
    <p:restoredTop sz="94660"/>
  </p:normalViewPr>
  <p:slideViewPr>
    <p:cSldViewPr>
      <p:cViewPr>
        <p:scale>
          <a:sx n="62" d="100"/>
          <a:sy n="62" d="100"/>
        </p:scale>
        <p:origin x="-162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images.clipartpanda.com/book-20clip-20art-dT6okk8T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219200"/>
            <a:ext cx="8001000" cy="46946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146" name="AutoShape 2" descr="data:image/png;base64,iVBORw0KGgoAAAANSUhEUgAAAQMAAADCCAMAAAB6zFdcAAABcVBMVEX////+gwAAAACzs7P+qU+bUAD/7qrp6en+njfeh6pzc3PRw4uRWG//+Nz/rlH/hgChUwCxsbH/oje4uLhwcHBjY2P19fX/sFJ+fn5fMQC/v7+HRgDy8vLl5eVhMgAfHx+YmJjX19dbW1tpaWnLy8uenp6oqKj//+OSkpJAQEBVVVWIiIglEwDuewAUFBTOzs4xMTEnJydtOAAeDwCxWwBMTEz+kB/+mC1QKQC+YgBsQlN8QAAsLCz1mjm3ejmveD9yTCPOfZ4AABCDVylaVDzKhj83ISronE1iRSe5rXtJLDgAAAoAABiJXzUIAwDWiTk+KhMpJht+TGDl1pkhFBkAFiKmm2/jkDhEIwAWJS/w58FqUTmYjWXWzKmDe1cSIy1tTiw4MyIdGxKQjHjx4aBMRzPVbgA2HAC5s5x4dGbUzrrv6tN0bE3/+bJ9Wzm9tZOknYBSPCWoZoG5cI6bZzBiPxhbOEZHPTNcSTgyIQ9DMR9ZcOZkAAANTklEQVR4nO2d63vTRhbGnePEDkpILGQnjrFj+YoviSyXmtIQAqQJkKYYcoECpRQohW4L7JZwafev3zMjydZlZMlZQM8oer/Ah8CjefWb95wZaZRYLFKkSJEiRYoUKVKkSJEiRTqhymd7qtpr5IK+jgAlgaHyCbVhoQKwfw31dv8QQI0HfT0BCCG4fnRK19EHgGYp6Ev6wqIQnDLp6HsAOeir+oJaiBcB+kenrHoL0FoI+tK+kAqCQnPwcP+a1YRr16GbD/rqvogaiEArW+6jC/01mwtroBSCvr4voBpAVpRyhVIVEwGuz1pd2Acl/CRI0K/n4rkkKp9T0YU1ayzMQjHsJmRx1Go7XkpqwnkB37+1kaAGfZGfVR0FimmFdAK6B/lSzzEfPkA26Ov8fFpACFqiJGYFUcwVDBdkYoJlPhyCFPSlfi5Vi6A0pDgOP1+SxHiVOFAodUpowqHFhCOAcLYJBIKyiBZ06O2viqJUShbiIv4p99EEcyjsgxD05X4ODSHQ50AhJ4rVTpxIqis2Ew4hfEuHBcECgaZOXErXJM2EImbCrLlrbgV9yZ9aVcUGgY5CvAuybgKWyFlTeQgbCAtphCCOY+0krSqJWBizmgkYjGsmE96Gqz7m7ElgqCrGpczABIzMfZMJh0p4SkMekyDDhCAukqELAxNamIuzgxq5BqHZXHNJgmQyJ8bjxv1vUBNEBT4MTTgKy2Qge0VlyRUCzQRMC1odCBI4G4waCd2gr/6TiCSBPAoCzYQeFOlfaiqpDbN6KFwPQ6+YRwgyHhBoJnShRUCoVzQQEIVrpFfkPxByuET0hkADQIuEutDUQUAXjtaA9732AQQlDwj0SChSD/AfzRr6APWgB/H/Ser7hoCaoJACWReELmmUNK3x7UE+MwYE1IM2icV6WtB6BP45WKgp0K3lnBAU2BBQdaEt1dJC2khF4oEY9EiOq06FPjpoNiS/EFAQstCU5LQgrA8mw/dQDXosxxT2Of1Mu6emZfsacQQEKBGg3kYPmmQNTXXIa3+AAd+OS1Ih2ZFEsVrwBwEFoQfZrCAI5UEg8Lq7XIcuRqFEx97BUZf8QaCloooWCBmjOq5BO+jRHEsdGgTxwmDgeix6QUBUhz7xYNAqXudyE4Vsmv6FLlSGE4AwkfeGgEqFDHqQ7muhyOeDlmoXYGNu8h1AtjoIQrkh1SU/DpBAaJk8uM5hp0wguHljbnKSuKDWSkZTSLslPx6ITWhqcwE92D+E9aBHNLaqRQoB1dyN91AmQdARtS2Ssg8TpHaLhiLNgw8ArWTQQxpTBIL3N3QLUIvbLyFbyufo4GRfJtTSZVjX6sLaIfDXJpsh0E24ArhmysUNEypeJohk9EX0oEeaTP4gwB7//aTZgrkbNwEungdFi0OpYWybus+EbBo9UNAD8kICd2mYY0KwuXHm8t+/FOXBtrk8ygSpkRY0D8j+I28Q5NkQPLl8Znp6+s0D4ykSjm9Ej0At0Dwo8rebzIJgF3Y3iAPT02dubYL+PHFd2zEcYQHJg0wXMkEPaUwtZJwQ/GVAQE04iwlPx14HaLuZ0KYWCC2ShpWgxzSm2BBsbhgOTE9fmF+GLp0EZMdwtAVN8t42Z6+fkE3Tq6MgQAcmJiZeQlObDV0QGCBIdUGbCAqCwtt+geSAYA4hUDasDkzMv8C7S6YDro0VpwPiEAKFt10jsmk6EoILE7rmMRIyDREXkKq9SZBEeQgBd+VAUqC/7YRg+4yFAU2r58k6oFEnmyTWWdAQBhCo3EHATILdAQTfmBxAEFIIgpBOZ2VFL5TkQXxdzqY1B2gSBD2kcRVnQlDcZjpABHQxRO53ryHLNVlutAXdAArBeifoIY2pfHkkBE4HJuansOwLeiOYphIM8ZkEAOe3F60QAHR1CL654HCAJALQ3RFB0L0YiiQBbxAkmeVgAAHTAQRhWdsuxTVh2exAmcckEJ0QvBtC4OIAevAt0O1SoanzQJUmEPC2dUyS4DsnBG80CL5xc0BLxZ62IlD5hiAOsOJMgj0NAkYUmkFYoltEGIpdAwKVw4N8SSYEmzoErtNA9+As9LUdgqIOQZ9DCHDp+48zCda3fTmwegm0QNA9IBDwlwStERBcGDkNyKrpPD3OPJgLBIJG0EMaV2wItCQYHQTowMRXWEzOvqShmIH1bEiSYJFAcEuDYLQDWBYRgotTqfu0Kvagif8ZnxDctkBAnih+vO3LgVUKQWoqtUQ9aAIWRJW3I5zJnhOC/8IPFAKvaWBAQHSJekAO+MpBD2lcEQhuWJeIBgTspYEzCVK6B72sUOYwCQpYDt65QODlgBkC6kErm+7zlwQ1gDu3LRAMksB7GpghQH0F5YrCnQWFHhuCad8QLE0NlFomLQJvnWHNkQSTt3QIvB1YtUJALShmONsocIMAk8BzGiAEfVMSoAPYIUEt6CGNKxmT4NgQ2JJgagohaPLWExSaLAjukiQYuUkwhMCcBGdXwgDBHEKwe0wIUjxCUCIQWJ+jbv+jQeDpACMJVjh8s6jhCoGPLGRB0AsDBHv+IYBQJ0EEgW8IUqFLgrlbsEkh8HbAAcESj+WgC3DFBsEzuPvu+BBwlwTMcrB5kpKgs44QWPdMEYJf3p05HgTnOUyCNsBfLhCclCQo2pNgbltBCE5QOWjrJy8sEPxw3CRY4jQJbC/YYRI8GAcC3htDNgR//+gLArJZtGKHgLdXzkuKEwKFQOBjkRzqJCAQTI8PwRRC0OItCfSDeM4k8HijxD0JuIPAdgZLg+AuhcDftrEDAt6SoON839pIAp/bxhYIOGwM6UE86xsVk29OFgQuSXDFx1s1LknA2+cqyHcMr7pA4BmG86vLTgi4O4bmPI2JSbDrG4IQJEGeAcETuPvTj75fKrFAcBGTgLevQRMItl0g8OyLmA+QeDuQuuA8eTGEwCsKnEmAEGR4S4KcA4LFjQEE3q+XMZKAt3LAOn4zgMBrHsyvLjkhKPN2EA8h6Nsh6G/qEHi+Zvk1AwLuksB58mLyJvzyk4+X7l0gyPBWDpwH8TAJNh9sTPuJAiYEnJ3IpV9osL9v/QQh+NHj8EmIICgxkgA2VR0CjzSkECxzngR0s8jxhQYjCaanPSBg9QTcQaDiPLA2hhQC4zSmBwS2JeIlDpMgFlu3PU23QjDSAnsSpLiEgJ7HtDxBWryye3cAgYcFBIJlKwR97pIgFisgBYtuEIwsCEwIKvxBEEsqZIGwOGdowwzBaAu+tj074DMJUE3AwrZy5/3V71BXr97ZffDTZT8WhCUJUBXYevjrx8FvyQRFNX+rZTwIFC4hwMbg6enT504/nNm5R7X3YNuPBaFJghgtCQ9PoxKo16jn8PGyHwscEPShz+mX3zsAP59DCx4mdN2DN95ZYG8MU1zuE+hKAvz7nIEBRWHrh21vCxgQKJxCQErCI4sFiQTcNaaCW2tEk+B8OJIA1YNX1ILBTEjMwN8eDbLWGIYFAq0kWDB4/QjejVwpsnsCTpMgRk5j7T20WpB4/dvm7REWzE8wkqDILwSxql4STBYkEnt6HDDzkAlBmtskoAuln21hkEgcwEdXC5gQcJwEsVi+CP9xWIAe3HR7mMRuDPlNAlQL/nXutH0mYFl4coYZBvPkY2ZhSoIY+QUQWwwL0IP3zHdMmBAIXEMQk2HvNMMCnAv3GTOBmQTc/v4PXTmAPx0lgeoZvHDMhPnVi6GDIFZiVUWtP3gM9yesjxK0JLDsGHKfBLQk/M62gIKw8u38/LwJAnsS3OcfArJQ+tXVgsTzp2TI367i/ScKYxKgynpVZFqAJjx+SnbU+kuXpr5+8cKeBAhBlnsIsCQ0WRVh6MHMzM7j34bbi/Yk4B+CWB3UkRYkDmaodu49erW1B307BEFf/ydQSa+KrhYkZkx6Bl+lzBBw93VnlpIAf4y24LnJglewkgobBOTZKlbFcyMssGAAcClkSRAjJaH95x9//H7PnwWv4GVqCAFv3+txkQAVuSFn4PFrPxYMMAhNEsRIVSzX5FoZFD9ZMDPzWEuD1NTLsCQBWSj10IIewI6LBQcWC2aekqKQIi/dFzn7aJOrOtCsyQ0VYIs9E2wOzOwAoAPLPH7J0U0FUOVao4hDOvCeBkT34OXZJVwcZHg7iOeqhW5RrmVJ7/vb84QDBDsDw3aZ+0WySU1o1AR9BfD01c7BKAd2Hm09Iz/XrdRy/K+PBuqhBRkwacZlEuD4++Q9jF6dt+9YeikN7VrPbIERCges+5+RSyG6/boakJVViwV7dgT08eP9D0sdtKoGWVoQTNp6/fzAcf/LjU747r+mOgjtvtUCeHxgG3+zFtrxx8gLR2kB7Hqkj38v5PdfUwkqGYcFsDPz6BUdvypXwz3+GGkPyy2nBUDH32qHf/yoPPSaDAsA1htVjt8bGEdJRV13jr93Mu6/rmbRVhOh2MidkPuvq0y+4G+6/9kwtf/+VAFTW5CO83bm+FPI1BVUQrIbOK7ahgGt+MlKgKFymgHN2kmcAroWSEVoh20TYExVyyc0BCJFihQpUqRIkSJFihQpUqQR+h+uFHxZ557kM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data:image/png;base64,iVBORw0KGgoAAAANSUhEUgAAAQMAAADCCAMAAAB6zFdcAAABcVBMVEX////+gwAAAACzs7P+qU+bUAD/7qrp6en+njfeh6pzc3PRw4uRWG//+Nz/rlH/hgChUwCxsbH/oje4uLhwcHBjY2P19fX/sFJ+fn5fMQC/v7+HRgDy8vLl5eVhMgAfHx+YmJjX19dbW1tpaWnLy8uenp6oqKj//+OSkpJAQEBVVVWIiIglEwDuewAUFBTOzs4xMTEnJydtOAAeDwCxWwBMTEz+kB/+mC1QKQC+YgBsQlN8QAAsLCz1mjm3ejmveD9yTCPOfZ4AABCDVylaVDzKhj83ISronE1iRSe5rXtJLDgAAAoAABiJXzUIAwDWiTk+KhMpJht+TGDl1pkhFBkAFiKmm2/jkDhEIwAWJS/w58FqUTmYjWXWzKmDe1cSIy1tTiw4MyIdGxKQjHjx4aBMRzPVbgA2HAC5s5x4dGbUzrrv6tN0bE3/+bJ9Wzm9tZOknYBSPCWoZoG5cI6bZzBiPxhbOEZHPTNcSTgyIQ9DMR9ZcOZkAAANTklEQVR4nO2d63vTRhbGnePEDkpILGQnjrFj+YoviSyXmtIQAqQJkKYYcoECpRQohW4L7JZwafev3zMjydZlZMlZQM8oer/Ah8CjefWb95wZaZRYLFKkSJEiRYoUKVKkSJEiRTqhymd7qtpr5IK+jgAlgaHyCbVhoQKwfw31dv8QQI0HfT0BCCG4fnRK19EHgGYp6Ev6wqIQnDLp6HsAOeir+oJaiBcB+kenrHoL0FoI+tK+kAqCQnPwcP+a1YRr16GbD/rqvogaiEArW+6jC/01mwtroBSCvr4voBpAVpRyhVIVEwGuz1pd2Acl/CRI0K/n4rkkKp9T0YU1ayzMQjHsJmRx1Go7XkpqwnkB37+1kaAGfZGfVR0FimmFdAK6B/lSzzEfPkA26Ov8fFpACFqiJGYFUcwVDBdkYoJlPhyCFPSlfi5Vi6A0pDgOP1+SxHiVOFAodUpowqHFhCOAcLYJBIKyiBZ06O2viqJUShbiIv4p99EEcyjsgxD05X4ODSHQ50AhJ4rVTpxIqis2Ew4hfEuHBcECgaZOXErXJM2EImbCrLlrbgV9yZ9aVcUGgY5CvAuybgKWyFlTeQgbCAtphCCOY+0krSqJWBizmgkYjGsmE96Gqz7m7ElgqCrGpczABIzMfZMJh0p4SkMekyDDhCAukqELAxNamIuzgxq5BqHZXHNJgmQyJ8bjxv1vUBNEBT4MTTgKy2Qge0VlyRUCzQRMC1odCBI4G4waCd2gr/6TiCSBPAoCzYQeFOlfaiqpDbN6KFwPQ6+YRwgyHhBoJnShRUCoVzQQEIVrpFfkPxByuET0hkADQIuEutDUQUAXjtaA9732AQQlDwj0SChSD/AfzRr6APWgB/H/Ser7hoCaoJACWReELmmUNK3x7UE+MwYE1IM2icV6WtB6BP45WKgp0K3lnBAU2BBQdaEt1dJC2khF4oEY9EiOq06FPjpoNiS/EFAQstCU5LQgrA8mw/dQDXosxxT2Of1Mu6emZfsacQQEKBGg3kYPmmQNTXXIa3+AAd+OS1Ih2ZFEsVrwBwEFoQfZrCAI5UEg8Lq7XIcuRqFEx97BUZf8QaCloooWCBmjOq5BO+jRHEsdGgTxwmDgeix6QUBUhz7xYNAqXudyE4Vsmv6FLlSGE4AwkfeGgEqFDHqQ7muhyOeDlmoXYGNu8h1AtjoIQrkh1SU/DpBAaJk8uM5hp0wguHljbnKSuKDWSkZTSLslPx6ITWhqcwE92D+E9aBHNLaqRQoB1dyN91AmQdARtS2Ssg8TpHaLhiLNgw8ArWTQQxpTBIL3N3QLUIvbLyFbyufo4GRfJtTSZVjX6sLaIfDXJpsh0E24ArhmysUNEypeJohk9EX0oEeaTP4gwB7//aTZgrkbNwEungdFi0OpYWybus+EbBo9UNAD8kICd2mYY0KwuXHm8t+/FOXBtrk8ygSpkRY0D8j+I28Q5NkQPLl8Znp6+s0D4ykSjm9Ej0At0Dwo8rebzIJgF3Y3iAPT02dubYL+PHFd2zEcYQHJg0wXMkEPaUwtZJwQ/GVAQE04iwlPx14HaLuZ0KYWCC2ShpWgxzSm2BBsbhgOTE9fmF+GLp0EZMdwtAVN8t42Z6+fkE3Tq6MgQAcmJiZeQlObDV0QGCBIdUGbCAqCwtt+geSAYA4hUDasDkzMv8C7S6YDro0VpwPiEAKFt10jsmk6EoILE7rmMRIyDREXkKq9SZBEeQgBd+VAUqC/7YRg+4yFAU2r58k6oFEnmyTWWdAQBhCo3EHATILdAQTfmBxAEFIIgpBOZ2VFL5TkQXxdzqY1B2gSBD2kcRVnQlDcZjpABHQxRO53ryHLNVlutAXdAArBeifoIY2pfHkkBE4HJuansOwLeiOYphIM8ZkEAOe3F60QAHR1CL654HCAJALQ3RFB0L0YiiQBbxAkmeVgAAHTAQRhWdsuxTVh2exAmcckEJ0QvBtC4OIAevAt0O1SoanzQJUmEPC2dUyS4DsnBG80CL5xc0BLxZ62IlD5hiAOsOJMgj0NAkYUmkFYoltEGIpdAwKVw4N8SSYEmzoErtNA9+As9LUdgqIOQZ9DCHDp+48zCda3fTmwegm0QNA9IBDwlwStERBcGDkNyKrpPD3OPJgLBIJG0EMaV2wItCQYHQTowMRXWEzOvqShmIH1bEiSYJFAcEuDYLQDWBYRgotTqfu0Kvagif8ZnxDctkBAnih+vO3LgVUKQWoqtUQ9aAIWRJW3I5zJnhOC/8IPFAKvaWBAQHSJekAO+MpBD2lcEQhuWJeIBgTspYEzCVK6B72sUOYwCQpYDt65QODlgBkC6kErm+7zlwQ1gDu3LRAMksB7GpghQH0F5YrCnQWFHhuCad8QLE0NlFomLQJvnWHNkQSTt3QIvB1YtUJALShmONsocIMAk8BzGiAEfVMSoAPYIUEt6CGNKxmT4NgQ2JJgagohaPLWExSaLAjukiQYuUkwhMCcBGdXwgDBHEKwe0wIUjxCUCIQWJ+jbv+jQeDpACMJVjh8s6jhCoGPLGRB0AsDBHv+IYBQJ0EEgW8IUqFLgrlbsEkh8HbAAcESj+WgC3DFBsEzuPvu+BBwlwTMcrB5kpKgs44QWPdMEYJf3p05HgTnOUyCNsBfLhCclCQo2pNgbltBCE5QOWjrJy8sEPxw3CRY4jQJbC/YYRI8GAcC3htDNgR//+gLArJZtGKHgLdXzkuKEwKFQOBjkRzqJCAQTI8PwRRC0OItCfSDeM4k8HijxD0JuIPAdgZLg+AuhcDftrEDAt6SoON839pIAp/bxhYIOGwM6UE86xsVk29OFgQuSXDFx1s1LknA2+cqyHcMr7pA4BmG86vLTgi4O4bmPI2JSbDrG4IQJEGeAcETuPvTj75fKrFAcBGTgLevQRMItl0g8OyLmA+QeDuQuuA8eTGEwCsKnEmAEGR4S4KcA4LFjQEE3q+XMZKAt3LAOn4zgMBrHsyvLjkhKPN2EA8h6Nsh6G/qEHi+Zvk1AwLuksB58mLyJvzyk4+X7l0gyPBWDpwH8TAJNh9sTPuJAiYEnJ3IpV9osL9v/QQh+NHj8EmIICgxkgA2VR0CjzSkECxzngR0s8jxhQYjCaanPSBg9QTcQaDiPLA2hhQC4zSmBwS2JeIlDpMgFlu3PU23QjDSAnsSpLiEgJ7HtDxBWryye3cAgYcFBIJlKwR97pIgFisgBYtuEIwsCEwIKvxBEEsqZIGwOGdowwzBaAu+tj074DMJUE3AwrZy5/3V71BXr97ZffDTZT8WhCUJUBXYevjrx8FvyQRFNX+rZTwIFC4hwMbg6enT504/nNm5R7X3YNuPBaFJghgtCQ9PoxKo16jn8PGyHwscEPShz+mX3zsAP59DCx4mdN2DN95ZYG8MU1zuE+hKAvz7nIEBRWHrh21vCxgQKJxCQErCI4sFiQTcNaaCW2tEk+B8OJIA1YNX1ILBTEjMwN8eDbLWGIYFAq0kWDB4/QjejVwpsnsCTpMgRk5j7T20WpB4/dvm7REWzE8wkqDILwSxql4STBYkEnt6HDDzkAlBmtskoAuln21hkEgcwEdXC5gQcJwEsVi+CP9xWIAe3HR7mMRuDPlNAlQL/nXutH0mYFl4coYZBvPkY2ZhSoIY+QUQWwwL0IP3zHdMmBAIXEMQk2HvNMMCnAv3GTOBmQTc/v4PXTmAPx0lgeoZvHDMhPnVi6GDIFZiVUWtP3gM9yesjxK0JLDsGHKfBLQk/M62gIKw8u38/LwJAnsS3OcfArJQ+tXVgsTzp2TI367i/ScKYxKgynpVZFqAJjx+SnbU+kuXpr5+8cKeBAhBlnsIsCQ0WRVh6MHMzM7j34bbi/Yk4B+CWB3UkRYkDmaodu49erW1B307BEFf/ydQSa+KrhYkZkx6Bl+lzBBw93VnlpIAf4y24LnJglewkgobBOTZKlbFcyMssGAAcClkSRAjJaH95x9//H7PnwWv4GVqCAFv3+txkQAVuSFn4PFrPxYMMAhNEsRIVSzX5FoZFD9ZMDPzWEuD1NTLsCQBWSj10IIewI6LBQcWC2aekqKQIi/dFzn7aJOrOtCsyQ0VYIs9E2wOzOwAoAPLPH7J0U0FUOVao4hDOvCeBkT34OXZJVwcZHg7iOeqhW5RrmVJ7/vb84QDBDsDw3aZ+0WySU1o1AR9BfD01c7BKAd2Hm09Iz/XrdRy/K+PBuqhBRkwacZlEuD4++Q9jF6dt+9YeikN7VrPbIERCges+5+RSyG6/boakJVViwV7dgT08eP9D0sdtKoGWVoQTNp6/fzAcf/LjU747r+mOgjtvtUCeHxgG3+zFtrxx8gLR2kB7Hqkj38v5PdfUwkqGYcFsDPz6BUdvypXwz3+GGkPyy2nBUDH32qHf/yoPPSaDAsA1htVjt8bGEdJRV13jr93Mu6/rmbRVhOh2MidkPuvq0y+4G+6/9kwtf/+VAFTW5CO83bm+FPI1BVUQrIbOK7ahgGt+MlKgKFymgHN2kmcAroWSEVoh20TYExVyyc0BCJFihQpUqRIkSJFihQpUqQR+h+uFHxZ557kM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50" name="AutoShape 6" descr="data:image/png;base64,iVBORw0KGgoAAAANSUhEUgAAAQMAAADCCAMAAAB6zFdcAAABcVBMVEX////+gwAAAACzs7P+qU+bUAD/7qrp6en+njfeh6pzc3PRw4uRWG//+Nz/rlH/hgChUwCxsbH/oje4uLhwcHBjY2P19fX/sFJ+fn5fMQC/v7+HRgDy8vLl5eVhMgAfHx+YmJjX19dbW1tpaWnLy8uenp6oqKj//+OSkpJAQEBVVVWIiIglEwDuewAUFBTOzs4xMTEnJydtOAAeDwCxWwBMTEz+kB/+mC1QKQC+YgBsQlN8QAAsLCz1mjm3ejmveD9yTCPOfZ4AABCDVylaVDzKhj83ISronE1iRSe5rXtJLDgAAAoAABiJXzUIAwDWiTk+KhMpJht+TGDl1pkhFBkAFiKmm2/jkDhEIwAWJS/w58FqUTmYjWXWzKmDe1cSIy1tTiw4MyIdGxKQjHjx4aBMRzPVbgA2HAC5s5x4dGbUzrrv6tN0bE3/+bJ9Wzm9tZOknYBSPCWoZoG5cI6bZzBiPxhbOEZHPTNcSTgyIQ9DMR9ZcOZkAAANTklEQVR4nO2d63vTRhbGnePEDkpILGQnjrFj+YoviSyXmtIQAqQJkKYYcoECpRQohW4L7JZwafev3zMjydZlZMlZQM8oer/Ah8CjefWb95wZaZRYLFKkSJEiRYoUKVKkSJEiRTqhymd7qtpr5IK+jgAlgaHyCbVhoQKwfw31dv8QQI0HfT0BCCG4fnRK19EHgGYp6Ev6wqIQnDLp6HsAOeir+oJaiBcB+kenrHoL0FoI+tK+kAqCQnPwcP+a1YRr16GbD/rqvogaiEArW+6jC/01mwtroBSCvr4voBpAVpRyhVIVEwGuz1pd2Acl/CRI0K/n4rkkKp9T0YU1ayzMQjHsJmRx1Go7XkpqwnkB37+1kaAGfZGfVR0FimmFdAK6B/lSzzEfPkA26Ov8fFpACFqiJGYFUcwVDBdkYoJlPhyCFPSlfi5Vi6A0pDgOP1+SxHiVOFAodUpowqHFhCOAcLYJBIKyiBZ06O2viqJUShbiIv4p99EEcyjsgxD05X4ODSHQ50AhJ4rVTpxIqis2Ew4hfEuHBcECgaZOXErXJM2EImbCrLlrbgV9yZ9aVcUGgY5CvAuybgKWyFlTeQgbCAtphCCOY+0krSqJWBizmgkYjGsmE96Gqz7m7ElgqCrGpczABIzMfZMJh0p4SkMekyDDhCAukqELAxNamIuzgxq5BqHZXHNJgmQyJ8bjxv1vUBNEBT4MTTgKy2Qge0VlyRUCzQRMC1odCBI4G4waCd2gr/6TiCSBPAoCzYQeFOlfaiqpDbN6KFwPQ6+YRwgyHhBoJnShRUCoVzQQEIVrpFfkPxByuET0hkADQIuEutDUQUAXjtaA9732AQQlDwj0SChSD/AfzRr6APWgB/H/Ser7hoCaoJACWReELmmUNK3x7UE+MwYE1IM2icV6WtB6BP45WKgp0K3lnBAU2BBQdaEt1dJC2khF4oEY9EiOq06FPjpoNiS/EFAQstCU5LQgrA8mw/dQDXosxxT2Of1Mu6emZfsacQQEKBGg3kYPmmQNTXXIa3+AAd+OS1Ih2ZFEsVrwBwEFoQfZrCAI5UEg8Lq7XIcuRqFEx97BUZf8QaCloooWCBmjOq5BO+jRHEsdGgTxwmDgeix6QUBUhz7xYNAqXudyE4Vsmv6FLlSGE4AwkfeGgEqFDHqQ7muhyOeDlmoXYGNu8h1AtjoIQrkh1SU/DpBAaJk8uM5hp0wguHljbnKSuKDWSkZTSLslPx6ITWhqcwE92D+E9aBHNLaqRQoB1dyN91AmQdARtS2Ssg8TpHaLhiLNgw8ArWTQQxpTBIL3N3QLUIvbLyFbyufo4GRfJtTSZVjX6sLaIfDXJpsh0E24ArhmysUNEypeJohk9EX0oEeaTP4gwB7//aTZgrkbNwEungdFi0OpYWybus+EbBo9UNAD8kICd2mYY0KwuXHm8t+/FOXBtrk8ygSpkRY0D8j+I28Q5NkQPLl8Znp6+s0D4ykSjm9Ej0At0Dwo8rebzIJgF3Y3iAPT02dubYL+PHFd2zEcYQHJg0wXMkEPaUwtZJwQ/GVAQE04iwlPx14HaLuZ0KYWCC2ShpWgxzSm2BBsbhgOTE9fmF+GLp0EZMdwtAVN8t42Z6+fkE3Tq6MgQAcmJiZeQlObDV0QGCBIdUGbCAqCwtt+geSAYA4hUDasDkzMv8C7S6YDro0VpwPiEAKFt10jsmk6EoILE7rmMRIyDREXkKq9SZBEeQgBd+VAUqC/7YRg+4yFAU2r58k6oFEnmyTWWdAQBhCo3EHATILdAQTfmBxAEFIIgpBOZ2VFL5TkQXxdzqY1B2gSBD2kcRVnQlDcZjpABHQxRO53ryHLNVlutAXdAArBeifoIY2pfHkkBE4HJuansOwLeiOYphIM8ZkEAOe3F60QAHR1CL654HCAJALQ3RFB0L0YiiQBbxAkmeVgAAHTAQRhWdsuxTVh2exAmcckEJ0QvBtC4OIAevAt0O1SoanzQJUmEPC2dUyS4DsnBG80CL5xc0BLxZ62IlD5hiAOsOJMgj0NAkYUmkFYoltEGIpdAwKVw4N8SSYEmzoErtNA9+As9LUdgqIOQZ9DCHDp+48zCda3fTmwegm0QNA9IBDwlwStERBcGDkNyKrpPD3OPJgLBIJG0EMaV2wItCQYHQTowMRXWEzOvqShmIH1bEiSYJFAcEuDYLQDWBYRgotTqfu0Kvagif8ZnxDctkBAnih+vO3LgVUKQWoqtUQ9aAIWRJW3I5zJnhOC/8IPFAKvaWBAQHSJekAO+MpBD2lcEQhuWJeIBgTspYEzCVK6B72sUOYwCQpYDt65QODlgBkC6kErm+7zlwQ1gDu3LRAMksB7GpghQH0F5YrCnQWFHhuCad8QLE0NlFomLQJvnWHNkQSTt3QIvB1YtUJALShmONsocIMAk8BzGiAEfVMSoAPYIUEt6CGNKxmT4NgQ2JJgagohaPLWExSaLAjukiQYuUkwhMCcBGdXwgDBHEKwe0wIUjxCUCIQWJ+jbv+jQeDpACMJVjh8s6jhCoGPLGRB0AsDBHv+IYBQJ0EEgW8IUqFLgrlbsEkh8HbAAcESj+WgC3DFBsEzuPvu+BBwlwTMcrB5kpKgs44QWPdMEYJf3p05HgTnOUyCNsBfLhCclCQo2pNgbltBCE5QOWjrJy8sEPxw3CRY4jQJbC/YYRI8GAcC3htDNgR//+gLArJZtGKHgLdXzkuKEwKFQOBjkRzqJCAQTI8PwRRC0OItCfSDeM4k8HijxD0JuIPAdgZLg+AuhcDftrEDAt6SoON839pIAp/bxhYIOGwM6UE86xsVk29OFgQuSXDFx1s1LknA2+cqyHcMr7pA4BmG86vLTgi4O4bmPI2JSbDrG4IQJEGeAcETuPvTj75fKrFAcBGTgLevQRMItl0g8OyLmA+QeDuQuuA8eTGEwCsKnEmAEGR4S4KcA4LFjQEE3q+XMZKAt3LAOn4zgMBrHsyvLjkhKPN2EA8h6Nsh6G/qEHi+Zvk1AwLuksB58mLyJvzyk4+X7l0gyPBWDpwH8TAJNh9sTPuJAiYEnJ3IpV9osL9v/QQh+NHj8EmIICgxkgA2VR0CjzSkECxzngR0s8jxhQYjCaanPSBg9QTcQaDiPLA2hhQC4zSmBwS2JeIlDpMgFlu3PU23QjDSAnsSpLiEgJ7HtDxBWryye3cAgYcFBIJlKwR97pIgFisgBYtuEIwsCEwIKvxBEEsqZIGwOGdowwzBaAu+tj074DMJUE3AwrZy5/3V71BXr97ZffDTZT8WhCUJUBXYevjrx8FvyQRFNX+rZTwIFC4hwMbg6enT504/nNm5R7X3YNuPBaFJghgtCQ9PoxKo16jn8PGyHwscEPShz+mX3zsAP59DCx4mdN2DN95ZYG8MU1zuE+hKAvz7nIEBRWHrh21vCxgQKJxCQErCI4sFiQTcNaaCW2tEk+B8OJIA1YNX1ILBTEjMwN8eDbLWGIYFAq0kWDB4/QjejVwpsnsCTpMgRk5j7T20WpB4/dvm7REWzE8wkqDILwSxql4STBYkEnt6HDDzkAlBmtskoAuln21hkEgcwEdXC5gQcJwEsVi+CP9xWIAe3HR7mMRuDPlNAlQL/nXutH0mYFl4coYZBvPkY2ZhSoIY+QUQWwwL0IP3zHdMmBAIXEMQk2HvNMMCnAv3GTOBmQTc/v4PXTmAPx0lgeoZvHDMhPnVi6GDIFZiVUWtP3gM9yesjxK0JLDsGHKfBLQk/M62gIKw8u38/LwJAnsS3OcfArJQ+tXVgsTzp2TI367i/ScKYxKgynpVZFqAJjx+SnbU+kuXpr5+8cKeBAhBlnsIsCQ0WRVh6MHMzM7j34bbi/Yk4B+CWB3UkRYkDmaodu49erW1B307BEFf/ydQSa+KrhYkZkx6Bl+lzBBw93VnlpIAf4y24LnJglewkgobBOTZKlbFcyMssGAAcClkSRAjJaH95x9//H7PnwWv4GVqCAFv3+txkQAVuSFn4PFrPxYMMAhNEsRIVSzX5FoZFD9ZMDPzWEuD1NTLsCQBWSj10IIewI6LBQcWC2aekqKQIi/dFzn7aJOrOtCsyQ0VYIs9E2wOzOwAoAPLPH7J0U0FUOVao4hDOvCeBkT34OXZJVwcZHg7iOeqhW5RrmVJ7/vb84QDBDsDw3aZ+0WySU1o1AR9BfD01c7BKAd2Hm09Iz/XrdRy/K+PBuqhBRkwacZlEuD4++Q9jF6dt+9YeikN7VrPbIERCges+5+RSyG6/boakJVViwV7dgT08eP9D0sdtKoGWVoQTNp6/fzAcf/LjU747r+mOgjtvtUCeHxgG3+zFtrxx8gLR2kB7Hqkj38v5PdfUwkqGYcFsDPz6BUdvypXwz3+GGkPyy2nBUDH32qHf/yoPPSaDAsA1htVjt8bGEdJRV13jr93Mu6/rmbRVhOh2MidkPuvq0y+4G+6/9kwtf/+VAFTW5CO83bm+FPI1BVUQrIbOK7ahgGt+MlKgKFymgHN2kmcAroWSEVoh20TYExVyyc0BCJFihQpUqRIkSJFihQpUqQR+h+uFHxZ557kMg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2" name="Picture 8" descr="https://5d3d955586eccf57b9c46d7ea6d43bb853874ff8-www.googledrive.com/host/0B-wpPN0uKtOfaDZGLVR2dkpjOVU/Dibujo_lapi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1143000"/>
            <a:ext cx="6467475" cy="4943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i293.photobucket.com/albums/mm43/Dianisv/Alianza/Classroom%20objects/pencilcas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599" y="990600"/>
            <a:ext cx="7315983" cy="510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images.clipartpanda.com/clipart-etc-signpen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85724"/>
            <a:ext cx="7620000" cy="6772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cdn.xl.thumbs.canstockphoto.com/canstock1939219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1828800" y="1626306"/>
            <a:ext cx="4648200" cy="417477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895600" y="5562600"/>
            <a:ext cx="2819400" cy="304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http://www.clipartbest.com/cliparts/4c9/oMz/4c9oMzBoi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17465" y="987912"/>
            <a:ext cx="4135735" cy="5108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AutoShape 2" descr="http://www.clker.com/cliparts/a/l/m/f/4/I/tabl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://www.clker.com/cliparts/a/l/m/f/4/I/table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0" name="Picture 6" descr="http://www.clker.com/cliparts/a/l/m/f/4/I/table-hi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3121" y="1295400"/>
            <a:ext cx="6459279" cy="4629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3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1508" name="Picture 4" descr="http://free-illustrations-ls01.gatag.net/images/lgi01a2014081100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0" y="457200"/>
            <a:ext cx="3609890" cy="6049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0</Words>
  <PresentationFormat>Экран (4:3)</PresentationFormat>
  <Paragraphs>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Kirill</dc:creator>
  <cp:lastModifiedBy>Kirill</cp:lastModifiedBy>
  <cp:revision>3</cp:revision>
  <dcterms:created xsi:type="dcterms:W3CDTF">2015-11-28T16:35:32Z</dcterms:created>
  <dcterms:modified xsi:type="dcterms:W3CDTF">2015-12-01T16:58:36Z</dcterms:modified>
</cp:coreProperties>
</file>