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4.gif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2" name="Picture 34" descr="http://cdn.grid.fotosearch.com/CSP/CSP909/k90961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0"/>
            <a:ext cx="2209800" cy="2209800"/>
          </a:xfrm>
          <a:prstGeom prst="rect">
            <a:avLst/>
          </a:prstGeom>
          <a:noFill/>
        </p:spPr>
      </p:pic>
      <p:pic>
        <p:nvPicPr>
          <p:cNvPr id="2064" name="Picture 16" descr="http://www.clipartbest.com/cliparts/9Tz/oGj/9TzoGj48c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53000"/>
            <a:ext cx="2136030" cy="2170642"/>
          </a:xfrm>
          <a:prstGeom prst="rect">
            <a:avLst/>
          </a:prstGeom>
          <a:noFill/>
        </p:spPr>
      </p:pic>
      <p:sp>
        <p:nvSpPr>
          <p:cNvPr id="2050" name="AutoShape 2" descr="data:image/png;base64,iVBORw0KGgoAAAANSUhEUgAAAO8AAACcCAMAAACgGAzkAAAAdVBMVEX////8/Pz39/f19fXz8/Pt7e3w8PDn5+fa2tphYWFdXV1kZGTj4+Pq6up/f3/g4ODNzc1RUVG6urpxcXFZWVnBwcHU1NSdnZ2pqamTk5N1dXXHx8dpaWmHh4eurq6ampqNjY1JSUmCgoJSUlJFRUU+Pj44ODjRwck/AAATAklEQVR4nMVd54KizBKlQZJEyUkEdb73f8QLKFBVgDbBvefH7jgMqbvCqdCtIHwBU72bnbqn+aNWeEuihWNHg4XFpQ4Sef6YXtd1cHP23kRKz3aapIWvzRwUSyNLq8KP9t6FB6dUTyLNy/yZd5Ju59KRtbC6uPtuIl39SGr+l5PHzEuVRngSmDV77GiwuDDb/09VNj2WGObrB+8yNy/8KC+9sMbFRJCUOnwf82eF7FBowXtQ1ctkdKPH8Jbpne24iXkeri3aCT1a+v2xrNxxEy6wa9z/WKXkGHw0+bxHovNCGn52dYsctYdHCI1f2yw1GKZwGOYekW4OP4uZt+Muni0OP0sZnWB/mFXL2GknviKxBzktqQJn8fizmIU77pL74/wK4YWoBhCj9LrjLjzQR42J7/iQ81THD8qukdd0cCmhIBMMFEmrlR23+Y7oMipMdcPHbPhZM1RhOxQ/B5/yM36pGEyqsUdtvgPKDzGc2gXalWSXfRZuNvjAAqwbUJHKbNd9vkAOgA/y8dDG8BGF875xj54i+JTY8JMQAkMp1/sc/WeEwTiarIAyJ6hIYZ2aOpGVKKBntXRkDFwDWDM7Fn4G8QpEWD6jkS1t8BBCtdVunqzXVJY+kFN2S6HUWo/R7zWT/TuO5ejgFbULFDIJSbf8YrZq7oXOGv3SbllhJ611wnLqnqG4sABMt2r8jkR7GTCUoQ4PRcgeh0H7b1kUd1+/8XuMvLbzyDOCVlJ8aA0JcYRjK1YTvnkUGBTnxgLDYzYkl6xzVeFfqIgnrZjGFQtw/ntZhMoXW8oB5TS8wD+MoecLoTYfCmSdWQWHXH0ClWrkvokVtefrryWddwKy92uIgUepohhA4+jdwSuq+q8sdAhZnpzB50H+spH7JjwdXHV+Rt5kEadLH1G3esPSGGp+Av2sVkDluf7KQiPT7xQg3kcz38RJZTvH/a/kms+Cys+eu3X+J0dyqtTgDmoBp9Q7c11+NSR4SyEqgMnEt+xiqNE/KZzve7oMOpFUTJCxf6+AS1KyHJ33G4H2kEH2rqOUKjj4a7nkqRg4oMspz0IxXCU6q5SwRcYoT2KKzPWPKAe6LIuBerkGYlMtlwS/onHUIsY/7DIHUQ0FWrLBmJYV1O2w4BzQVVAfMEEngtuz9AZv3wUO4+CwgpdKR48h+PIezYmYg3v++Fahj7jONLN0AEKkoxJwF3KA6G1rq+XnoFMOp/o2eAxqKbYhUVnAYZSNUWk1HCHef0A5Gv8AP6ogdxOj2E9uzQfwT2XBfQ8QUbf+R8GxTzwSFwsZaMGzj09jWQUSmtwfbsEeKDxtuaT8GGZcvPPnEAGn6vgzzlw59eB1mY1E3TF25/cncAtkk5IxAAoDqEysipF/cgx+b6Hq45i2BgDxdZRASVFuVNmVLJtHUiEjCJIbiNkLZkPvYGI29/njBcj922SnjONe5zJMsGeQhzs6y0Hzq6NpcVFc2MyJ1LjPQRbYqvClPfmNU3NDwilBEiDCOcv88JhBPiP1VQauy7BotVwShufyqjylBqxgmYlCXiBDNMq3DEP+VqiOVmC3QGIZDTpr4njbPGtIDInafwH06k5zJZJPB/p9RmST7cruz+FWoY/ekDJrYyGA0habg+OvUnzeN0Dnld4pp2TxIDhXnAxOuINsTpB84xCDUb1uQ9cA/OqC5uErtHocqqj5GXNKwdV7h0WKG+7jWIOl1EhB2BANOGd0QLvIjS2Rwed1+X8G8+eNeWI4n674/X0jXCkb7ckxcAM0flbQm4vbFR1og/wrMGBYHjkATwh1UUhwUW74qGCDJXCT9PWPIUB3cEGeXmnifrMen4Tpa4mAWoPURXNxHHQ3h/uLY4MlJGsH9iMYqSUM5io8o+n1Amw6iG/mgQ7uFDc0glRtBo5lY5oa6UcWztQAS0/ciyxmuGJjxmQfTOlqcX69Yw+tcaskn+72kVGMUvDC6fGZtsoWGHmzjJOPIWSO1Ve8vgcX18g6rpwDh7uF18LCotRMoqWjJ2M9sQtJTPRRgc1rXQdpLwHxU79nz9sHi060Q+47gYjba+hgEy7A+VlfFD3BMWr7FchEJu88klNQkVt+/rCuTNm1/zryIt47Eqf62WIQKV7x4DnvfKiMyrSdLwb9DpMYgw8JeHCrcIHPfd37TR1JfCrk2aICh5fX43ud7wyDlwDK9n3p6VRybfetU24xeZQEdV5scRKuAS7aGACSp5Te8fTJxrqyHANHvQ9hre1jt54qKcVt4YWjAsul95o3Gr60eQ7IrbaxeLkAnFl7KjCv0d38lbtiN2y45WyByTmPwZK3aT4gq+plYT5Q/WK8lUJ6jh5e44CAUpT2prwhMupN2O88kRT1QYOHOwjGecNQspFph817QLmI5hv0aAzb9954GXof9yFi/7Sxxu/C2NYNFJJQ6NtVcpKFJU/TIwH+rLXp0n18Xxb7c+eIBhaV03uEyXM0PFKDZX1ElVZAhOnOtnfDw2/2KrYK2hnnPaPznMFSH+BiYWOhxArMgjzL/0wcEzR62bkCkj5s89PIP0360XhRVeBDfGUi5pTv+8rEiMqzhe8UJvu9Rn8Zqk2UOj1BoNntITdJ6lTNR2xKv1J4piizIuiAAEtQzxHtfHoFJCRHOV8ndFCdNmk5Roz+LJh5SBJbC+VrzDCXbLlQCHNzWj2XU5Iiz3NeBtZN/eI+a1Rh/1GbwyNJElfvrlyR95uTJ1yn7UxagvJPoF9wwJkI+StjZV6Qemq6yVCeP5kTZ8vWbVuvmkFn5Tl23eRSztCiFHKlsJAU7ILFV3c1rUtFj4m0kOxZZ3dLFMEifvR+xguxO6+JxeXCZtJFE3bsSFTcukcyUpOJWuWrQvgyJM4cj3Whv2/9MSGLr5jJI4ULcVoXzXWUGu9iKg91qDF7Ug4IaT25m2+GxUlsIkYkG9p5ap21y4ugiFdb+HtPmWJUEx57gjFWKyhRgAT6VYfIH+S0Sac0S9FvXlFtiKpSQjjhoZM+5y5EMXHdoK3YolzVDHd2634szacweC7Vv05mGJ3s1DLJklmdKfaobS1p9El48CsLlRvodiatf4gFtSmdPJO8ZFo11AAYKDxFHbR60FWrFsaEmGpMRDpCPd7N/RIku2JrQdidmNGJR25iCPQLscsTu0jGx9i2h/Og9cy80XFNRyPOmrm9f+6PbXjs8FpuDR2B9aSCeELzGRrMxP2JWlBFFTUrgkjpIbHgp65mQHmJR+xqqNPRZ7en8bwRLslUlMKc5J0tA6bxMiEB0Zj5oEajhPWhdjBtPJnW9WJP7QOxPacH5vevDkjnjCsA5gNdiN2o+rbneFOTjfwPq0kZRS5IWGvCtimXun0TcdFGfN0zsWpz0X15RZNAc1rq2Rz+BRfCuTkS08/DuVg42KU9V6J9B8/r+W1/FXKyNRFFRGaaeJQ9OB5DwzmPhDhos9NvhUapuADG1ajeUBv8d6RlhqUw6yZ3TFNDPVseTuh3uecBbbt7Sq3TDMjcUIKpdVVEkfBukqwq799Lja2NQ7KkXrDMJGiZQfwy7SWqaSa4vZhh52aL5WL2Bf4dqgOTJHLjtttLMJpEDKGtEOlJc2BppSF5wz0bLAng3Gt/2vvSqMHp5iNBQl6/8dE6TzDtIttLUvJvZjVhVBGsPZH60AKcLEjA8Ev4kh6S3JPRq6bzhEbtdEVhGOKUghOHPLkSRLQZ5Zdvfb4S7+fU4NJz8cMMLA11YOlQnN0ajrN4G/lcieb9VMCmeBIjcJb/YDx0ovmGuOr+o+tqZJhE35STSaAua0/cNhYAgcGLIdkZ0kguhaWA6yYcWpt8q8iNrDWQQGliQwGolVgwNVqAZDtHjkex0b3NAibriZ/kA8gxRQF59rfToKU1uDzgOkM2vgK2U6JXmKZAVTwaEVi+Jk4jNQ6AXFdO47q3T5/kBcYklvPYkkEG+RCxqFAXc0FDA+0/pKbu3zjW5Za+Zmn0E5P46e1qaNwM1qhtaosQRy7JbGRzWTXtLQwxyXf/hudVNrWBlkMdbdLIaLzmMT+TMR/Wm5r6pjsO95GuqC2MxTNFWhb7iL+X4z1RnpIX6mA86GSxd3kgCsj7DmQw5uBWE4z9v+yG6zDYD/c43XEPTr8mvpH1SSTKg6QXqZjYYfFthx1qg3sHZQZb1rRqQ0klwStHnHret1kPXDSvhvEPtrRFyj0TS4mtld7+2KpJqNX3WtnVhtuN5i/8w2ny81LbvfWHB6Iq5mv4nHDf9SbKo6w3iT/RRME7vxxetnQVD3nJ8A/NrpIt9zaEuPDGsuvrzu62tYH3qvuP+jPn8tJOkbY+eJ2iy1wMfYI+R+ZiZtaEA8vP3ugsGnI1e00srcNywuzy04wG7j3/YFRN3XZ3BBZvW0ls+d3VND3BnTsfV4GJd+w7nHOne+Fyy8FHJG2dw6J3dN9+iNGtI7qcu7txEQTrWGr0xKVw5++z6Wl4CfpsFUWkmEv16G8Q71dJ8Axihhffl1V31V0wpt/hPKoye2JZMr9ezSIpO/FmGEG8dZ2N6dvppNS5+L6Cej/rc3UdPjjVNcZUX8m+L3/OqVaZkbb5EQS1jF169vi+k1TYSduzuwINVhtTwGFnk0M75GYC5nz5fY9FyLWPEau21sc5kS/K87Fw/uMbT9lYs9RhPZb191DI3Oudnfqngtb3NIuzNP4oiCm/H/dmaqjHoecbv33fMOBPGbDU/tVafKENt97v+6WVdt9NVu3sZtGtgY6E9ngNpnRw7z8Ew+mrr3B/uD3MYrxwIOJiJQNO9J/tWDbI8+/0N/pbnVMtfrYfTm+ff+ePpA0r693Dl8b1GOpi/q92+cuN9bskifd1Gs+Poe925Zo3boiTnfZ44AY7t5JawpDvyGe7Yvcj37B8oUHFu5/DOqgDEVB+Y7DYxnBde/5Eg8dKC6OZvINuQBMMvEh/McFw7fi0p+4AyMFW9i///cBhwL0BJj11RyCZa6XmPHVjnu4T4J4Vsz1WO+GctxsFyzh8vwWGnG67KuLg68fXHUa/nF97sQMaWgHJ1YWzCuYu0qauXkf7DaTWWBrzf7b9+vv2F/XqY0mWStrZxJXr7L/B2elDReNYjjsp3Md8fUecYDZH999H5I8jWaWs0+lUD+VY7v5tig9NVk6pD1q3uxfiATusRVyNfXxQZhaqagfGnaG+f09X8XrcBLgzdVXpuE3CpEO2zXePS87e58Qt1I/y8eGuvb17sPtRpE+d3bBROczHn4+RFG198mse12r21x7tS9oIj3e/yW/YvIk0hrqQ4xU3tf9MoNDlhpuh0kUN27C4CUhyCEsvJ+t3NqM6Ypu2ZWYhPw6Is4+M5dQjMsUfekCTLS3Wk8sfF8qxAx7ImiwHHOFs6g/Fl58w1T044IG8D7kqRlsO1yPJDq1oxvybky6g+MR93MtOIig9j40rpcdOaxB+7oLZ1L8Pzz86lerN7jLBj4/T2+41syvsjDZuubEMti/wz7/1vGZ7IjnxMMo7It8TNrCvgal73jHBu55tAaza1AT9Qh58S2SzTTW9F5RtHcRfoG3qsu8gcnxVQb5qA1SE2w/KAkK7cnSri9M49oWey33w4Ve9JsyvNp5541GFydewcWJx96zdEC/bdEzk0gTtscnjKdnxtrmHuy1usAKehIEcbDGyLF6xj/fqiyfTL9XkgBrwnLXtffOfNiVKHxa3LMPiel9rS7+I+vyV8r5w0j9tj7kAi2vmTK5RIedstCj8UIP1CwwUrlZVje7s8R1yVq09ZTXy9V34ElfJ3V2dhxav9m+/1bKDt7qtlRk8Q0T2h+JArB+UKP6M8rlS0eguzvPw1vKN8vJPXldg6Vqqy7UiPlmZ5Q5/8m08c8Cb8HAg5bGi8bpStbvzm0LXwPLXPVvM4cQY16AMUB+/9kTobvqqdITHsR+zeF2TIVMuP/y60hloq4KSnGP5h7K0r/D8Hx/+xTRf4K5Zo+RyrOOzfH7zI1XHZpt54K1YbRH53wmlWfBfLzmksL0SK9ZVou+EXPobg9ubRj/6osPPOPFn2FSOudP418z7/9ZW9QjpvqKL4NFN/j0RTj/96uxlyNxEmsf2htzc3z2o/2E1uCvM0vW79+Lx0e+/3F272wjudie8l/c8Eu5EwoYvRzkGkw18F/GdG6+gk5Pth/8V6I6vyyinWw8TMLpd7iLorv3/Dg53ho1jAx7ubfIm2+H9MzCu/Q+Eljt9nxLT4GTkk22//x04GYdkXznorje3Rf8UjG7j+A8RcqXfNYOPSuR/GYe8RCvW5R8N0U4/Kx2TVK+oeemfFF8eN1c9fdJ17fHv0hpTOEbqLLwxO5lRGNt6lqyIZeSw8vXsVuaR5pjWSWTg1RlTHDdG+8X+ezjV2Y69vH06WZFV09EiN/TKJE6vWWFkN09bm0SXtTCpMsMoCj+zr1V6u8VJksTxrbpnhZ9G/ycu2YM53tV4XOoel8sj0H27auZIk6WNDyeeFMtsRi73moGrrne7ffEkjBxl99v+D6UUCGslAF48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data:image/png;base64,iVBORw0KGgoAAAANSUhEUgAAAO8AAACcCAMAAACgGAzkAAAAdVBMVEX////8/Pz39/f19fXz8/Pt7e3w8PDn5+fa2tphYWFdXV1kZGTj4+Pq6up/f3/g4ODNzc1RUVG6urpxcXFZWVnBwcHU1NSdnZ2pqamTk5N1dXXHx8dpaWmHh4eurq6ampqNjY1JSUmCgoJSUlJFRUU+Pj44ODjRwck/AAATAklEQVR4nMVd54KizBKlQZJEyUkEdb73f8QLKFBVgDbBvefH7jgMqbvCqdCtIHwBU72bnbqn+aNWeEuihWNHg4XFpQ4Sef6YXtd1cHP23kRKz3aapIWvzRwUSyNLq8KP9t6FB6dUTyLNy/yZd5Ju59KRtbC6uPtuIl39SGr+l5PHzEuVRngSmDV77GiwuDDb/09VNj2WGObrB+8yNy/8KC+9sMbFRJCUOnwf82eF7FBowXtQ1ctkdKPH8Jbpne24iXkeri3aCT1a+v2xrNxxEy6wa9z/WKXkGHw0+bxHovNCGn52dYsctYdHCI1f2yw1GKZwGOYekW4OP4uZt+Muni0OP0sZnWB/mFXL2GknviKxBzktqQJn8fizmIU77pL74/wK4YWoBhCj9LrjLjzQR42J7/iQ81THD8qukdd0cCmhIBMMFEmrlR23+Y7oMipMdcPHbPhZM1RhOxQ/B5/yM36pGEyqsUdtvgPKDzGc2gXalWSXfRZuNvjAAqwbUJHKbNd9vkAOgA/y8dDG8BGF875xj54i+JTY8JMQAkMp1/sc/WeEwTiarIAyJ6hIYZ2aOpGVKKBntXRkDFwDWDM7Fn4G8QpEWD6jkS1t8BBCtdVunqzXVJY+kFN2S6HUWo/R7zWT/TuO5ejgFbULFDIJSbf8YrZq7oXOGv3SbllhJ611wnLqnqG4sABMt2r8jkR7GTCUoQ4PRcgeh0H7b1kUd1+/8XuMvLbzyDOCVlJ8aA0JcYRjK1YTvnkUGBTnxgLDYzYkl6xzVeFfqIgnrZjGFQtw/ntZhMoXW8oB5TS8wD+MoecLoTYfCmSdWQWHXH0ClWrkvokVtefrryWddwKy92uIgUepohhA4+jdwSuq+q8sdAhZnpzB50H+spH7JjwdXHV+Rt5kEadLH1G3esPSGGp+Av2sVkDluf7KQiPT7xQg3kcz38RJZTvH/a/kms+Cys+eu3X+J0dyqtTgDmoBp9Q7c11+NSR4SyEqgMnEt+xiqNE/KZzve7oMOpFUTJCxf6+AS1KyHJ33G4H2kEH2rqOUKjj4a7nkqRg4oMspz0IxXCU6q5SwRcYoT2KKzPWPKAe6LIuBerkGYlMtlwS/onHUIsY/7DIHUQ0FWrLBmJYV1O2w4BzQVVAfMEEngtuz9AZv3wUO4+CwgpdKR48h+PIezYmYg3v++Fahj7jONLN0AEKkoxJwF3KA6G1rq+XnoFMOp/o2eAxqKbYhUVnAYZSNUWk1HCHef0A5Gv8AP6ogdxOj2E9uzQfwT2XBfQ8QUbf+R8GxTzwSFwsZaMGzj09jWQUSmtwfbsEeKDxtuaT8GGZcvPPnEAGn6vgzzlw59eB1mY1E3TF25/cncAtkk5IxAAoDqEysipF/cgx+b6Hq45i2BgDxdZRASVFuVNmVLJtHUiEjCJIbiNkLZkPvYGI29/njBcj922SnjONe5zJMsGeQhzs6y0Hzq6NpcVFc2MyJ1LjPQRbYqvClPfmNU3NDwilBEiDCOcv88JhBPiP1VQauy7BotVwShufyqjylBqxgmYlCXiBDNMq3DEP+VqiOVmC3QGIZDTpr4njbPGtIDInafwH06k5zJZJPB/p9RmST7cruz+FWoY/ekDJrYyGA0habg+OvUnzeN0Dnld4pp2TxIDhXnAxOuINsTpB84xCDUb1uQ9cA/OqC5uErtHocqqj5GXNKwdV7h0WKG+7jWIOl1EhB2BANOGd0QLvIjS2Rwed1+X8G8+eNeWI4n674/X0jXCkb7ckxcAM0flbQm4vbFR1og/wrMGBYHjkATwh1UUhwUW74qGCDJXCT9PWPIUB3cEGeXmnifrMen4Tpa4mAWoPURXNxHHQ3h/uLY4MlJGsH9iMYqSUM5io8o+n1Amw6iG/mgQ7uFDc0glRtBo5lY5oa6UcWztQAS0/ciyxmuGJjxmQfTOlqcX69Yw+tcaskn+72kVGMUvDC6fGZtsoWGHmzjJOPIWSO1Ve8vgcX18g6rpwDh7uF18LCotRMoqWjJ2M9sQtJTPRRgc1rXQdpLwHxU79nz9sHi060Q+47gYjba+hgEy7A+VlfFD3BMWr7FchEJu88klNQkVt+/rCuTNm1/zryIt47Eqf62WIQKV7x4DnvfKiMyrSdLwb9DpMYgw8JeHCrcIHPfd37TR1JfCrk2aICh5fX43ud7wyDlwDK9n3p6VRybfetU24xeZQEdV5scRKuAS7aGACSp5Te8fTJxrqyHANHvQ9hre1jt54qKcVt4YWjAsul95o3Gr60eQ7IrbaxeLkAnFl7KjCv0d38lbtiN2y45WyByTmPwZK3aT4gq+plYT5Q/WK8lUJ6jh5e44CAUpT2prwhMupN2O88kRT1QYOHOwjGecNQspFph817QLmI5hv0aAzb9954GXof9yFi/7Sxxu/C2NYNFJJQ6NtVcpKFJU/TIwH+rLXp0n18Xxb7c+eIBhaV03uEyXM0PFKDZX1ElVZAhOnOtnfDw2/2KrYK2hnnPaPznMFSH+BiYWOhxArMgjzL/0wcEzR62bkCkj5s89PIP0360XhRVeBDfGUi5pTv+8rEiMqzhe8UJvu9Rn8Zqk2UOj1BoNntITdJ6lTNR2xKv1J4piizIuiAAEtQzxHtfHoFJCRHOV8ndFCdNmk5Roz+LJh5SBJbC+VrzDCXbLlQCHNzWj2XU5Iiz3NeBtZN/eI+a1Rh/1GbwyNJElfvrlyR95uTJ1yn7UxagvJPoF9wwJkI+StjZV6Qemq6yVCeP5kTZ8vWbVuvmkFn5Tl23eRSztCiFHKlsJAU7ILFV3c1rUtFj4m0kOxZZ3dLFMEifvR+xguxO6+JxeXCZtJFE3bsSFTcukcyUpOJWuWrQvgyJM4cj3Whv2/9MSGLr5jJI4ULcVoXzXWUGu9iKg91qDF7Ug4IaT25m2+GxUlsIkYkG9p5ap21y4ugiFdb+HtPmWJUEx57gjFWKyhRgAT6VYfIH+S0Sac0S9FvXlFtiKpSQjjhoZM+5y5EMXHdoK3YolzVDHd2634szacweC7Vv05mGJ3s1DLJklmdKfaobS1p9El48CsLlRvodiatf4gFtSmdPJO8ZFo11AAYKDxFHbR60FWrFsaEmGpMRDpCPd7N/RIku2JrQdidmNGJR25iCPQLscsTu0jGx9i2h/Og9cy80XFNRyPOmrm9f+6PbXjs8FpuDR2B9aSCeELzGRrMxP2JWlBFFTUrgkjpIbHgp65mQHmJR+xqqNPRZ7en8bwRLslUlMKc5J0tA6bxMiEB0Zj5oEajhPWhdjBtPJnW9WJP7QOxPacH5vevDkjnjCsA5gNdiN2o+rbneFOTjfwPq0kZRS5IWGvCtimXun0TcdFGfN0zsWpz0X15RZNAc1rq2Rz+BRfCuTkS08/DuVg42KU9V6J9B8/r+W1/FXKyNRFFRGaaeJQ9OB5DwzmPhDhos9NvhUapuADG1ajeUBv8d6RlhqUw6yZ3TFNDPVseTuh3uecBbbt7Sq3TDMjcUIKpdVVEkfBukqwq799Lja2NQ7KkXrDMJGiZQfwy7SWqaSa4vZhh52aL5WL2Bf4dqgOTJHLjtttLMJpEDKGtEOlJc2BppSF5wz0bLAng3Gt/2vvSqMHp5iNBQl6/8dE6TzDtIttLUvJvZjVhVBGsPZH60AKcLEjA8Ev4kh6S3JPRq6bzhEbtdEVhGOKUghOHPLkSRLQZ5Zdvfb4S7+fU4NJz8cMMLA11YOlQnN0ajrN4G/lcieb9VMCmeBIjcJb/YDx0ovmGuOr+o+tqZJhE35STSaAua0/cNhYAgcGLIdkZ0kguhaWA6yYcWpt8q8iNrDWQQGliQwGolVgwNVqAZDtHjkex0b3NAibriZ/kA8gxRQF59rfToKU1uDzgOkM2vgK2U6JXmKZAVTwaEVi+Jk4jNQ6AXFdO47q3T5/kBcYklvPYkkEG+RCxqFAXc0FDA+0/pKbu3zjW5Za+Zmn0E5P46e1qaNwM1qhtaosQRy7JbGRzWTXtLQwxyXf/hudVNrWBlkMdbdLIaLzmMT+TMR/Wm5r6pjsO95GuqC2MxTNFWhb7iL+X4z1RnpIX6mA86GSxd3kgCsj7DmQw5uBWE4z9v+yG6zDYD/c43XEPTr8mvpH1SSTKg6QXqZjYYfFthx1qg3sHZQZb1rRqQ0klwStHnHret1kPXDSvhvEPtrRFyj0TS4mtld7+2KpJqNX3WtnVhtuN5i/8w2ny81LbvfWHB6Iq5mv4nHDf9SbKo6w3iT/RRME7vxxetnQVD3nJ8A/NrpIt9zaEuPDGsuvrzu62tYH3qvuP+jPn8tJOkbY+eJ2iy1wMfYI+R+ZiZtaEA8vP3ugsGnI1e00srcNywuzy04wG7j3/YFRN3XZ3BBZvW0ls+d3VND3BnTsfV4GJd+w7nHOne+Fyy8FHJG2dw6J3dN9+iNGtI7qcu7txEQTrWGr0xKVw5++z6Wl4CfpsFUWkmEv16G8Q71dJ8Axihhffl1V31V0wpt/hPKoye2JZMr9ezSIpO/FmGEG8dZ2N6dvppNS5+L6Cej/rc3UdPjjVNcZUX8m+L3/OqVaZkbb5EQS1jF169vi+k1TYSduzuwINVhtTwGFnk0M75GYC5nz5fY9FyLWPEau21sc5kS/K87Fw/uMbT9lYs9RhPZb191DI3Oudnfqngtb3NIuzNP4oiCm/H/dmaqjHoecbv33fMOBPGbDU/tVafKENt97v+6WVdt9NVu3sZtGtgY6E9ngNpnRw7z8Ew+mrr3B/uD3MYrxwIOJiJQNO9J/tWDbI8+/0N/pbnVMtfrYfTm+ff+ePpA0r693Dl8b1GOpi/q92+cuN9bskifd1Gs+Poe925Zo3boiTnfZ44AY7t5JawpDvyGe7Yvcj37B8oUHFu5/DOqgDEVB+Y7DYxnBde/5Eg8dKC6OZvINuQBMMvEh/McFw7fi0p+4AyMFW9i///cBhwL0BJj11RyCZa6XmPHVjnu4T4J4Vsz1WO+GctxsFyzh8vwWGnG67KuLg68fXHUa/nF97sQMaWgHJ1YWzCuYu0qauXkf7DaTWWBrzf7b9+vv2F/XqY0mWStrZxJXr7L/B2elDReNYjjsp3Md8fUecYDZH999H5I8jWaWs0+lUD+VY7v5tig9NVk6pD1q3uxfiATusRVyNfXxQZhaqagfGnaG+f09X8XrcBLgzdVXpuE3CpEO2zXePS87e58Qt1I/y8eGuvb17sPtRpE+d3bBROczHn4+RFG198mse12r21x7tS9oIj3e/yW/YvIk0hrqQ4xU3tf9MoNDlhpuh0kUN27C4CUhyCEsvJ+t3NqM6Ypu2ZWYhPw6Is4+M5dQjMsUfekCTLS3Wk8sfF8qxAx7ImiwHHOFs6g/Fl58w1T044IG8D7kqRlsO1yPJDq1oxvybky6g+MR93MtOIig9j40rpcdOaxB+7oLZ1L8Pzz86lerN7jLBj4/T2+41syvsjDZuubEMti/wz7/1vGZ7IjnxMMo7It8TNrCvgal73jHBu55tAaza1AT9Qh58S2SzTTW9F5RtHcRfoG3qsu8gcnxVQb5qA1SE2w/KAkK7cnSri9M49oWey33w4Ve9JsyvNp5541GFydewcWJx96zdEC/bdEzk0gTtscnjKdnxtrmHuy1usAKehIEcbDGyLF6xj/fqiyfTL9XkgBrwnLXtffOfNiVKHxa3LMPiel9rS7+I+vyV8r5w0j9tj7kAi2vmTK5RIedstCj8UIP1CwwUrlZVje7s8R1yVq09ZTXy9V34ElfJ3V2dhxav9m+/1bKDt7qtlRk8Q0T2h+JArB+UKP6M8rlS0eguzvPw1vKN8vJPXldg6Vqqy7UiPlmZ5Q5/8m08c8Cb8HAg5bGi8bpStbvzm0LXwPLXPVvM4cQY16AMUB+/9kTobvqqdITHsR+zeF2TIVMuP/y60hloq4KSnGP5h7K0r/D8Hx/+xTRf4K5Zo+RyrOOzfH7zI1XHZpt54K1YbRH53wmlWfBfLzmksL0SK9ZVou+EXPobg9ubRj/6osPPOPFn2FSOudP418z7/9ZW9QjpvqKL4NFN/j0RTj/96uxlyNxEmsf2htzc3z2o/2E1uCvM0vW79+Lx0e+/3F272wjudie8l/c8Eu5EwoYvRzkGkw18F/GdG6+gk5Pth/8V6I6vyyinWw8TMLpd7iLorv3/Dg53ho1jAx7ubfIm2+H9MzCu/Q+Eljt9nxLT4GTkk22//x04GYdkXznorje3Rf8UjG7j+A8RcqXfNYOPSuR/GYe8RCvW5R8N0U4/Kx2TVK+oeemfFF8eN1c9fdJ17fHv0hpTOEbqLLwxO5lRGNt6lqyIZeSw8vXsVuaR5pjWSWTg1RlTHDdG+8X+ezjV2Y69vH06WZFV09EiN/TKJE6vWWFkN09bm0SXtTCpMsMoCj+zr1V6u8VJksTxrbpnhZ9G/ycu2YM53tV4XOoel8sj0H27auZIk6WNDyeeFMtsRi73moGrrne7ffEkjBxl99v+D6UUCGslAF48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s://userscontent2.emaze.com/images/c2fa9e3c-2acf-45ad-b2a8-6d82f8bf02b8/8c9debe4-b38d-4205-a606-84dba9da8ef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28592">
            <a:off x="381000" y="457200"/>
            <a:ext cx="2338616" cy="1523999"/>
          </a:xfrm>
          <a:prstGeom prst="rect">
            <a:avLst/>
          </a:prstGeom>
          <a:noFill/>
        </p:spPr>
      </p:pic>
      <p:sp>
        <p:nvSpPr>
          <p:cNvPr id="2058" name="AutoShape 10" descr="http://www.datemplate.com/postpic/2015/05/outline-human-ears-clip-art_2017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6" name="Picture 18" descr="http://www.clipartbest.com/cliparts/yck/g7o/yckg7or7i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1981200"/>
            <a:ext cx="1905000" cy="2857500"/>
          </a:xfrm>
          <a:prstGeom prst="rect">
            <a:avLst/>
          </a:prstGeom>
          <a:noFill/>
        </p:spPr>
      </p:pic>
      <p:pic>
        <p:nvPicPr>
          <p:cNvPr id="2068" name="Picture 20" descr="http://cliparts.co/cliparts/LTd/5zg/LTd5zgjT4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87200" y="-2362200"/>
            <a:ext cx="4114800" cy="4114800"/>
          </a:xfrm>
          <a:prstGeom prst="rect">
            <a:avLst/>
          </a:prstGeom>
          <a:noFill/>
        </p:spPr>
      </p:pic>
      <p:pic>
        <p:nvPicPr>
          <p:cNvPr id="2070" name="Picture 22" descr="http://fromabcstoacts.com/wp-content/uploads/2014/08/Blank-Face-Boy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0" y="4522928"/>
            <a:ext cx="1804538" cy="2335072"/>
          </a:xfrm>
          <a:prstGeom prst="rect">
            <a:avLst/>
          </a:prstGeom>
          <a:noFill/>
        </p:spPr>
      </p:pic>
      <p:pic>
        <p:nvPicPr>
          <p:cNvPr id="2072" name="Picture 24" descr="http://clipartion.com/wp-content/uploads/2015/11/kicking-foot-clipart-free-clipart-imag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0"/>
            <a:ext cx="2667000" cy="2667000"/>
          </a:xfrm>
          <a:prstGeom prst="rect">
            <a:avLst/>
          </a:prstGeom>
          <a:noFill/>
        </p:spPr>
      </p:pic>
      <p:sp>
        <p:nvSpPr>
          <p:cNvPr id="2074" name="AutoShape 26" descr="data:image/png;base64,iVBORw0KGgoAAAANSUhEUgAAAN8AAADiCAMAAAD5w+JtAAAAilBMVEX///8AAAD4+Pjy8vK+vr6fn5/i4uLR0dGDg4P7+/vV1dX19fXv7+/q6uq7u7upqalmZmavr6+WlpZvb29aWlrKysrd3d2MjIxgYGDk5ORISEi0tLTFxcWQkJDT09M5OTkbGxt5eXkqKio4ODhPT08LCwsjIyNCQkIUFBR1dXUxMTEnJydMTEwYGBiPu6eAAAAMtUlEQVR4nO2d63qqOhCGHRUFDygKiFYrnqq17f3f3garVciXBDUk7vXw/upigSYkmVMmY61WUVFRUVFRUVFRUVFRUVFRUVHx/6UfzEPTbSiPEZ1Y9Uw3pBTaSdds7210JPJMt6UE3v66FRCNzLalBOZE/cvfzpqaJttSAg2im1XXJTLXlFKIaH77T+8fm6Eh+dkL/9gADqmVvbCgdzMtKQWH9rkr72QZaUkB6p2gJb8rg8tovDqNVbVHLfP9rw3Sl996ZUXM7TRT1yaF+ERDa7BY36eiP1hpcvhQ1yh1LCnqnv54/6Bh8cfAvXGsqEkqGZP997dPn0UfC2nBXKOlmiappJNZNDN6K/hcE9yZV4ivgJ8REw6RU+y5EXXyl/o3M+FV6NI282+XJsUeHFM3fymggZI2qaSZ12JfBY2sI3ufRW0FLVLLiHKxBa+go5ob95RPaqhoklI+89PMoe8iz6G1tnlB+3rItMmneoHn0FoDQ2qcMSMvB4X88AEF+UvTFxSfNZvyga9+IR1vs9bn/BVDTBarxoBhybJlbwIa0Txzdh1NirSTjsylcaGFq5kG67O1C7gRyNUrNO61NN7tBtNityoA6HMwNnk64B1QVODrGpPfeDfZmgLedl7BpzpD+t1vrJBFDgWDRbSzPdezf3TFg8ECZCMPDAv2rbjkSr/Mp/gSUgw+9HgbDvs1XflMi1g3A3Q5zzbjEw+LO5vPMGMX4F4qKeIDcymSPmTnhNI3ayOUwIi1+q1sYBoARphiyTOdvHvf0OLvA1HYopX4mRYrSxxp7OaHMXnGrBFUAuAtHiRzDQQnQpk8HLE3FBFJzxOxdgdQGhmAKQY0RoYesUu2oyXgDRwGmQkDTLFJfjcihw+EiZ7+Ib+G1sJH1uz89cVTeo6WZ1PL/KzRD3NJsvKBaqYv4XfsUOzCloy5Ij5Ze6wpDIVN2SBbXSw+R3AmatowfGOloSOMNQBPViw+e2CKpOJTjwnaA4bSVuTMAaf4TbiUImipFI4lPwtQd56ovUB8Cq3PAJrStrbtUJsYf7MnWk/AZxRanzFyuMICbqYimCB2Ld01498PhuPAau8/LLjOPvQIzxQQpBDZ2C2wRyFwqXBizKiIO6wKEDqZ8m1sYH2iLl8YojfVp7hY05SAFC0/XMTsWeDdwDMdqGr2WoOJaAECv/AMcN6BxrjwhUwhT+aBqQUtwJAbbt/FzCWwG3hmgGau9lw1NBl3nDYgU4y7dVSHPYl05xoCDciNY8PYJy/zZYx6Mte+UY9Cgh2OTPRYedjjLacO7Dhp3whFJijPvAdbR22eqbVGwkWfYXYFLTZOlAIEFMGQnoDCpaXPMLsCfEDeBAVTbgKWb40nXDbyQLB6YHgINg/tvHOsayhcPCPbvHBzGU5QZKp87NBndlCqAh7T8kGL4h1NUGCdcRKzoOUy1hNTYgBGF56gIFCGE7Ms9Hbei6WfqAcmHyEVDwYaJmZhG+xDS0geAFVYhx0YpMqheojQRUun15fBgR4qqxbBfmhtAdwrGHNpGDxCABLm0pbnA18oC2QI1u4OxVzgmGoCmF2prZG321AcHngPCzTdcRxNE3gDiBlVpEeYkxCJREWp5j/yxIXywCEUK6eukCoAyTAw/IDjaNqArkwjN6WQ9cJmhrwhd8T0ATPgF9TSQH0m8oC2+ZjtCGyDwTiaRrAT4GYFBUqt8PJCdohsMBxH0whnNzwrKZAEzKu/APYEuro64cRoV7f29DsSEfntFkJi0iuamF8eeAKFtwYZtFJzuaA23Bt9gcOPnC2V2812H3kZ2WNHTBrPCbvwwZjyACfeUm5PDLCavJYf9xiJqb6JmEsekDN+4ppM0UHmv5NR7xOoxLevkLvMi/Kt/hoHl1/GpMG7lsE9B+9Ko8tJWJz+tQ6aAOHta4Gzs/Zl0vC8Qht8fXtemHVo/wc369OGs7Ogbmi8z8utRAKS/k8E5xnoQsnvXh2PNn5DRXRDODn8JmaPyzMDoAuYsvk1QnFi9o15RvADFvJzc+1Z0rPPgfs2WpZYiYQnQBML+jSAUDvc7G1GsCNdiiXf2/OTYbt8yDuVFkHkH1BcpgPj4f/+C4h62D1fyfwGiyi6GffEjyrpoEifKwfCdOjWON9odDavpzgfqY9H/fr/S9plp02zmB/cCppus33XSRF+lseEJrz6IIuzSvjBOjwSq/YBsREBnhy/0h/t6cLRdnmb43l2+bTPRmfuWYvV2N+mn7TfRp/2yJuHmc87j5+PrQOmykiGevK5rMnAk+MXplHSGH/huU13MEn/pm+vUCpb/oO751e0Xm6jBH+2ic9X9rZ3UVXWaf1NOGP/jbfOfgkIGjbsocsMo6RztzO67/lpdYkCM3WVT4OYBy1mK7nbCrzJaTy/rbRnJ/0w4BjQbVHNDZuwVyE+f+HTF2MFON4xEVLShC+0N8SjN18s09fW7iRidUA7LPP2fK+9f6QNNtuEezA+x5btpGU0JGYgE0mR4DQ/03GcrWiHMwYC/hmcN+JJ66Zof37CN9VbSQ/F2xvzB7zQYJz0kFc4ZM81rIdIsPyyEaRXtISZ7+0P2onO4D+WsO8MdnSEOrzNyxtpHWjLU+LCDexvSZQqsRUEmV98BS+h+UVHUHxpxhm+pBXcFzkVWuMz2oo7mJgLMVeS8jzAAjR3FOWnVQcLz0Tp7bhyrEFCe6A7lh6MHHGkcsozfnYyKDn7NIK6j6P0fpkKGvfL+w+txYqgA0yiM0/FmLs+zW71Z5+TVi7ogSvtXi0VoZIhrO95GubJClFJ827kjA0kZH9NR66SchJbq0gJtTCmpTiDbUwf0CaV2PpSGssbDQRE+YCr9Gqnco1+Qc9oRZIMyxF2tZ8/Ubn6s0MHjCPe3YqEx6rI3LwwF+qB2sl8AIv/2fGrperr7N0wh8xckWBp/dD+nqzJ7p6OwvuTN8CKIRUV2gKK01kW5l5wurj4c8q6/zz8hG8BndvBjqCSBICQDvXU7c18uytaXI5II3KZC6yElIBZg46aCoItip1afDs9G74oavQumrgC+gexPZK8gKwUfdg+yxEmns/tVyezb8iXjIt7BEuWb/GCeqM48++2qgpfbTpc2xzE+QjSLfUZfT0e0l1RLJIyVlZg3uv/8UnE83lBdWZC0dGm58o0WFAP/LHKrDiUpfwgk9/xC76JxoI3vHg6muuSMOiwvX25BPNwH2NLwXyySxae4PU638/MzTNtsZ74uL7AlsrUaOcUZ5uImp8Y+irkdUiiZdW42rQjpQU9OrQXh+ysx+Vmlqmwg62/CRyrzXGYiJ2BiA6qyjCJO/h+7mCgOnNfVHGqH6tMlpwKvf7g1zI8qt5FDvnmQlNiW91LC1nTfyQLfTiP1GcYrXhvTGYb308HZk1dSO3DEnIcHM4YbSW+zSPMaSfaY2m52k4FTXelFAIfKHBeVdBk4myKyNevMsOiWAzpEb5foABwROvyDm/uTBy9u6W7LlSl8FFahrMwQ9kG1rMMSn19MublpbZc8A3mmVpiT00JTj7kog+bfjRkETZNzdBIk/pFhdY0MNP1XhuwllXZbPQVDBkZ0PJrnacf9CvBtdaTY57u+g8bzQfjNA+gr/tojqVVyY+0Hw6o6/QE+5LKkmUwFsbs1SKJEpZCoHHBy2r5loK+4078MlxlMtRWAWli5Ed1PG0Fusx41Np+K2Vu6Mw7xXq+Z2vo5NinntPMfVPeprhAsjJQip0WCv5M1dPfIq4TXiK+Dg0xMlRMqsY7q6gYk+FWDSbMwOR+wGf5wUij0XJQG0sxRoePe1xRHYY3O95KDsNYpnfjSn6/xiuGWKX+YN/CfMUQlel0eRrcM2X6KHMAx2a2ObKUt0RCU3UwM3ilbRfv9f36gYiPktxPV299eS7tkoqSaftpFRmwFNvT2C/zU7FOGcUsQnmBBW24JdTkPL6GcPkFF215Blg42RziAxL30y/TLHqAUHF7lq9Q6+yWgVIlMXq9nxEfK2xSSLGyz1LGUp2rezCdggk5qHLWhgZ+m6MADdl564J4povQ8ugrSc0MX8buZOgryGqva0jwfJgevypFUY7mQy4C6kvaPLUpqD1P6V7sZAgfz+79fIkipkLCI9HngzuS9ktEXGQ005pf40H77rDF6kVO/0gJF+tzXb+9Hw3HK3syGjQ7smk7VFG5QhfdYGD7mx1lGHr8Me0uTf5yxTPUu71p2HatVTqoywGWr83nVYt56u4w6eLGYpzhqa/IuDNPM+3iwW5eZ+p0MCOKTB0ZKYH56rQaZ2Pbtsez08J8XZvsMabe6lI9dWY3X9WgfhKn1+v9o12rqKioqKioqKioqKioqKioqPin+A+xDYiH6fi5H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6" name="AutoShape 28" descr="data:image/png;base64,iVBORw0KGgoAAAANSUhEUgAAAN8AAADiCAMAAAD5w+JtAAAAilBMVEX///8AAAD4+Pjy8vK+vr6fn5/i4uLR0dGDg4P7+/vV1dX19fXv7+/q6uq7u7upqalmZmavr6+WlpZvb29aWlrKysrd3d2MjIxgYGDk5ORISEi0tLTFxcWQkJDT09M5OTkbGxt5eXkqKio4ODhPT08LCwsjIyNCQkIUFBR1dXUxMTEnJydMTEwYGBiPu6eAAAAMtUlEQVR4nO2d63qqOhCGHRUFDygKiFYrnqq17f3f3garVciXBDUk7vXw/upigSYkmVMmY61WUVFRUVFRUVFRUVFRUVFRUVHx/6UfzEPTbSiPEZ1Y9Uw3pBTaSdds7210JPJMt6UE3v66FRCNzLalBOZE/cvfzpqaJttSAg2im1XXJTLXlFKIaH77T+8fm6Eh+dkL/9gADqmVvbCgdzMtKQWH9rkr72QZaUkB6p2gJb8rg8tovDqNVbVHLfP9rw3Sl996ZUXM7TRT1yaF+ERDa7BY36eiP1hpcvhQ1yh1LCnqnv54/6Bh8cfAvXGsqEkqGZP997dPn0UfC2nBXKOlmiappJNZNDN6K/hcE9yZV4ivgJ8REw6RU+y5EXXyl/o3M+FV6NI282+XJsUeHFM3fymggZI2qaSZ12JfBY2sI3ufRW0FLVLLiHKxBa+go5ob95RPaqhoklI+89PMoe8iz6G1tnlB+3rItMmneoHn0FoDQ2qcMSMvB4X88AEF+UvTFxSfNZvyga9+IR1vs9bn/BVDTBarxoBhybJlbwIa0Txzdh1NirSTjsylcaGFq5kG67O1C7gRyNUrNO61NN7tBtNityoA6HMwNnk64B1QVODrGpPfeDfZmgLedl7BpzpD+t1vrJBFDgWDRbSzPdezf3TFg8ECZCMPDAv2rbjkSr/Mp/gSUgw+9HgbDvs1XflMi1g3A3Q5zzbjEw+LO5vPMGMX4F4qKeIDcymSPmTnhNI3ayOUwIi1+q1sYBoARphiyTOdvHvf0OLvA1HYopX4mRYrSxxp7OaHMXnGrBFUAuAtHiRzDQQnQpk8HLE3FBFJzxOxdgdQGhmAKQY0RoYesUu2oyXgDRwGmQkDTLFJfjcihw+EiZ7+Ib+G1sJH1uz89cVTeo6WZ1PL/KzRD3NJsvKBaqYv4XfsUOzCloy5Ij5Ze6wpDIVN2SBbXSw+R3AmatowfGOloSOMNQBPViw+e2CKpOJTjwnaA4bSVuTMAaf4TbiUImipFI4lPwtQd56ovUB8Cq3PAJrStrbtUJsYf7MnWk/AZxRanzFyuMICbqYimCB2Ld01498PhuPAau8/LLjOPvQIzxQQpBDZ2C2wRyFwqXBizKiIO6wKEDqZ8m1sYH2iLl8YojfVp7hY05SAFC0/XMTsWeDdwDMdqGr2WoOJaAECv/AMcN6BxrjwhUwhT+aBqQUtwJAbbt/FzCWwG3hmgGau9lw1NBl3nDYgU4y7dVSHPYl05xoCDciNY8PYJy/zZYx6Mte+UY9Cgh2OTPRYedjjLacO7Dhp3whFJijPvAdbR22eqbVGwkWfYXYFLTZOlAIEFMGQnoDCpaXPMLsCfEDeBAVTbgKWb40nXDbyQLB6YHgINg/tvHOsayhcPCPbvHBzGU5QZKp87NBndlCqAh7T8kGL4h1NUGCdcRKzoOUy1hNTYgBGF56gIFCGE7Ms9Hbei6WfqAcmHyEVDwYaJmZhG+xDS0geAFVYhx0YpMqheojQRUun15fBgR4qqxbBfmhtAdwrGHNpGDxCABLm0pbnA18oC2QI1u4OxVzgmGoCmF2prZG321AcHngPCzTdcRxNE3gDiBlVpEeYkxCJREWp5j/yxIXywCEUK6eukCoAyTAw/IDjaNqArkwjN6WQ9cJmhrwhd8T0ATPgF9TSQH0m8oC2+ZjtCGyDwTiaRrAT4GYFBUqt8PJCdohsMBxH0whnNzwrKZAEzKu/APYEuro64cRoV7f29DsSEfntFkJi0iuamF8eeAKFtwYZtFJzuaA23Bt9gcOPnC2V2812H3kZ2WNHTBrPCbvwwZjyACfeUm5PDLCavJYf9xiJqb6JmEsekDN+4ppM0UHmv5NR7xOoxLevkLvMi/Kt/hoHl1/GpMG7lsE9B+9Ko8tJWJz+tQ6aAOHta4Gzs/Zl0vC8Qht8fXtemHVo/wc369OGs7Ogbmi8z8utRAKS/k8E5xnoQsnvXh2PNn5DRXRDODn8JmaPyzMDoAuYsvk1QnFi9o15RvADFvJzc+1Z0rPPgfs2WpZYiYQnQBML+jSAUDvc7G1GsCNdiiXf2/OTYbt8yDuVFkHkH1BcpgPj4f/+C4h62D1fyfwGiyi6GffEjyrpoEifKwfCdOjWON9odDavpzgfqY9H/fr/S9plp02zmB/cCppus33XSRF+lseEJrz6IIuzSvjBOjwSq/YBsREBnhy/0h/t6cLRdnmb43l2+bTPRmfuWYvV2N+mn7TfRp/2yJuHmc87j5+PrQOmykiGevK5rMnAk+MXplHSGH/huU13MEn/pm+vUCpb/oO751e0Xm6jBH+2ic9X9rZ3UVXWaf1NOGP/jbfOfgkIGjbsocsMo6RztzO67/lpdYkCM3WVT4OYBy1mK7nbCrzJaTy/rbRnJ/0w4BjQbVHNDZuwVyE+f+HTF2MFON4xEVLShC+0N8SjN18s09fW7iRidUA7LPP2fK+9f6QNNtuEezA+x5btpGU0JGYgE0mR4DQ/03GcrWiHMwYC/hmcN+JJ66Zof37CN9VbSQ/F2xvzB7zQYJz0kFc4ZM81rIdIsPyyEaRXtISZ7+0P2onO4D+WsO8MdnSEOrzNyxtpHWjLU+LCDexvSZQqsRUEmV98BS+h+UVHUHxpxhm+pBXcFzkVWuMz2oo7mJgLMVeS8jzAAjR3FOWnVQcLz0Tp7bhyrEFCe6A7lh6MHHGkcsozfnYyKDn7NIK6j6P0fpkKGvfL+w+txYqgA0yiM0/FmLs+zW71Z5+TVi7ogSvtXi0VoZIhrO95GubJClFJ827kjA0kZH9NR66SchJbq0gJtTCmpTiDbUwf0CaV2PpSGssbDQRE+YCr9Gqnco1+Qc9oRZIMyxF2tZ8/Ubn6s0MHjCPe3YqEx6rI3LwwF+qB2sl8AIv/2fGrperr7N0wh8xckWBp/dD+nqzJ7p6OwvuTN8CKIRUV2gKK01kW5l5wurj4c8q6/zz8hG8BndvBjqCSBICQDvXU7c18uytaXI5II3KZC6yElIBZg46aCoItip1afDs9G74oavQumrgC+gexPZK8gKwUfdg+yxEmns/tVyezb8iXjIt7BEuWb/GCeqM48++2qgpfbTpc2xzE+QjSLfUZfT0e0l1RLJIyVlZg3uv/8UnE83lBdWZC0dGm58o0WFAP/LHKrDiUpfwgk9/xC76JxoI3vHg6muuSMOiwvX25BPNwH2NLwXyySxae4PU638/MzTNtsZ74uL7AlsrUaOcUZ5uImp8Y+irkdUiiZdW42rQjpQU9OrQXh+ysx+Vmlqmwg62/CRyrzXGYiJ2BiA6qyjCJO/h+7mCgOnNfVHGqH6tMlpwKvf7g1zI8qt5FDvnmQlNiW91LC1nTfyQLfTiP1GcYrXhvTGYb308HZk1dSO3DEnIcHM4YbSW+zSPMaSfaY2m52k4FTXelFAIfKHBeVdBk4myKyNevMsOiWAzpEb5foABwROvyDm/uTBy9u6W7LlSl8FFahrMwQ9kG1rMMSn19MublpbZc8A3mmVpiT00JTj7kog+bfjRkETZNzdBIk/pFhdY0MNP1XhuwllXZbPQVDBkZ0PJrnacf9CvBtdaTY57u+g8bzQfjNA+gr/tojqVVyY+0Hw6o6/QE+5LKkmUwFsbs1SKJEpZCoHHBy2r5loK+4078MlxlMtRWAWli5Ed1PG0Fusx41Np+K2Vu6Mw7xXq+Z2vo5NinntPMfVPeprhAsjJQip0WCv5M1dPfIq4TXiK+Dg0xMlRMqsY7q6gYk+FWDSbMwOR+wGf5wUij0XJQG0sxRoePe1xRHYY3O95KDsNYpnfjSn6/xiuGWKX+YN/CfMUQlel0eRrcM2X6KHMAx2a2ObKUt0RCU3UwM3ilbRfv9f36gYiPktxPV299eS7tkoqSaftpFRmwFNvT2C/zU7FOGcUsQnmBBW24JdTkPL6GcPkFF215Blg42RziAxL30y/TLHqAUHF7lq9Q6+yWgVIlMXq9nxEfK2xSSLGyz1LGUp2rezCdggk5qHLWhgZ+m6MADdl564J4povQ8ugrSc0MX8buZOgryGqva0jwfJgevypFUY7mQy4C6kvaPLUpqD1P6V7sZAgfz+79fIkipkLCI9HngzuS9ktEXGQ005pf40H77rDF6kVO/0gJF+tzXb+9Hw3HK3syGjQ7smk7VFG5QhfdYGD7mx1lGHr8Me0uTf5yxTPUu71p2HatVTqoywGWr83nVYt56u4w6eLGYpzhqa/IuDNPM+3iwW5eZ+p0MCOKTB0ZKYH56rQaZ2Pbtsez08J8XZvsMabe6lI9dWY3X9WgfhKn1+v9o12rqKioqKioqKioqKioqKioqPin+A+xDYiH6fi5H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8" name="AutoShape 30" descr="data:image/png;base64,iVBORw0KGgoAAAANSUhEUgAAAN8AAADiCAMAAAD5w+JtAAAAilBMVEX///8AAAD4+Pjy8vK+vr6fn5/i4uLR0dGDg4P7+/vV1dX19fXv7+/q6uq7u7upqalmZmavr6+WlpZvb29aWlrKysrd3d2MjIxgYGDk5ORISEi0tLTFxcWQkJDT09M5OTkbGxt5eXkqKio4ODhPT08LCwsjIyNCQkIUFBR1dXUxMTEnJydMTEwYGBiPu6eAAAAMtUlEQVR4nO2d63qqOhCGHRUFDygKiFYrnqq17f3f3garVciXBDUk7vXw/upigSYkmVMmY61WUVFRUVFRUVFRUVFRUVFRUVHx/6UfzEPTbSiPEZ1Y9Uw3pBTaSdds7210JPJMt6UE3v66FRCNzLalBOZE/cvfzpqaJttSAg2im1XXJTLXlFKIaH77T+8fm6Eh+dkL/9gADqmVvbCgdzMtKQWH9rkr72QZaUkB6p2gJb8rg8tovDqNVbVHLfP9rw3Sl996ZUXM7TRT1yaF+ERDa7BY36eiP1hpcvhQ1yh1LCnqnv54/6Bh8cfAvXGsqEkqGZP997dPn0UfC2nBXKOlmiappJNZNDN6K/hcE9yZV4ivgJ8REw6RU+y5EXXyl/o3M+FV6NI282+XJsUeHFM3fymggZI2qaSZ12JfBY2sI3ufRW0FLVLLiHKxBa+go5ob95RPaqhoklI+89PMoe8iz6G1tnlB+3rItMmneoHn0FoDQ2qcMSMvB4X88AEF+UvTFxSfNZvyga9+IR1vs9bn/BVDTBarxoBhybJlbwIa0Txzdh1NirSTjsylcaGFq5kG67O1C7gRyNUrNO61NN7tBtNityoA6HMwNnk64B1QVODrGpPfeDfZmgLedl7BpzpD+t1vrJBFDgWDRbSzPdezf3TFg8ECZCMPDAv2rbjkSr/Mp/gSUgw+9HgbDvs1XflMi1g3A3Q5zzbjEw+LO5vPMGMX4F4qKeIDcymSPmTnhNI3ayOUwIi1+q1sYBoARphiyTOdvHvf0OLvA1HYopX4mRYrSxxp7OaHMXnGrBFUAuAtHiRzDQQnQpk8HLE3FBFJzxOxdgdQGhmAKQY0RoYesUu2oyXgDRwGmQkDTLFJfjcihw+EiZ7+Ib+G1sJH1uz89cVTeo6WZ1PL/KzRD3NJsvKBaqYv4XfsUOzCloy5Ij5Ze6wpDIVN2SBbXSw+R3AmatowfGOloSOMNQBPViw+e2CKpOJTjwnaA4bSVuTMAaf4TbiUImipFI4lPwtQd56ovUB8Cq3PAJrStrbtUJsYf7MnWk/AZxRanzFyuMICbqYimCB2Ld01498PhuPAau8/LLjOPvQIzxQQpBDZ2C2wRyFwqXBizKiIO6wKEDqZ8m1sYH2iLl8YojfVp7hY05SAFC0/XMTsWeDdwDMdqGr2WoOJaAECv/AMcN6BxrjwhUwhT+aBqQUtwJAbbt/FzCWwG3hmgGau9lw1NBl3nDYgU4y7dVSHPYl05xoCDciNY8PYJy/zZYx6Mte+UY9Cgh2OTPRYedjjLacO7Dhp3whFJijPvAdbR22eqbVGwkWfYXYFLTZOlAIEFMGQnoDCpaXPMLsCfEDeBAVTbgKWb40nXDbyQLB6YHgINg/tvHOsayhcPCPbvHBzGU5QZKp87NBndlCqAh7T8kGL4h1NUGCdcRKzoOUy1hNTYgBGF56gIFCGE7Ms9Hbei6WfqAcmHyEVDwYaJmZhG+xDS0geAFVYhx0YpMqheojQRUun15fBgR4qqxbBfmhtAdwrGHNpGDxCABLm0pbnA18oC2QI1u4OxVzgmGoCmF2prZG321AcHngPCzTdcRxNE3gDiBlVpEeYkxCJREWp5j/yxIXywCEUK6eukCoAyTAw/IDjaNqArkwjN6WQ9cJmhrwhd8T0ATPgF9TSQH0m8oC2+ZjtCGyDwTiaRrAT4GYFBUqt8PJCdohsMBxH0whnNzwrKZAEzKu/APYEuro64cRoV7f29DsSEfntFkJi0iuamF8eeAKFtwYZtFJzuaA23Bt9gcOPnC2V2812H3kZ2WNHTBrPCbvwwZjyACfeUm5PDLCavJYf9xiJqb6JmEsekDN+4ppM0UHmv5NR7xOoxLevkLvMi/Kt/hoHl1/GpMG7lsE9B+9Ko8tJWJz+tQ6aAOHta4Gzs/Zl0vC8Qht8fXtemHVo/wc369OGs7Ogbmi8z8utRAKS/k8E5xnoQsnvXh2PNn5DRXRDODn8JmaPyzMDoAuYsvk1QnFi9o15RvADFvJzc+1Z0rPPgfs2WpZYiYQnQBML+jSAUDvc7G1GsCNdiiXf2/OTYbt8yDuVFkHkH1BcpgPj4f/+C4h62D1fyfwGiyi6GffEjyrpoEifKwfCdOjWON9odDavpzgfqY9H/fr/S9plp02zmB/cCppus33XSRF+lseEJrz6IIuzSvjBOjwSq/YBsREBnhy/0h/t6cLRdnmb43l2+bTPRmfuWYvV2N+mn7TfRp/2yJuHmc87j5+PrQOmykiGevK5rMnAk+MXplHSGH/huU13MEn/pm+vUCpb/oO751e0Xm6jBH+2ic9X9rZ3UVXWaf1NOGP/jbfOfgkIGjbsocsMo6RztzO67/lpdYkCM3WVT4OYBy1mK7nbCrzJaTy/rbRnJ/0w4BjQbVHNDZuwVyE+f+HTF2MFON4xEVLShC+0N8SjN18s09fW7iRidUA7LPP2fK+9f6QNNtuEezA+x5btpGU0JGYgE0mR4DQ/03GcrWiHMwYC/hmcN+JJ66Zof37CN9VbSQ/F2xvzB7zQYJz0kFc4ZM81rIdIsPyyEaRXtISZ7+0P2onO4D+WsO8MdnSEOrzNyxtpHWjLU+LCDexvSZQqsRUEmV98BS+h+UVHUHxpxhm+pBXcFzkVWuMz2oo7mJgLMVeS8jzAAjR3FOWnVQcLz0Tp7bhyrEFCe6A7lh6MHHGkcsozfnYyKDn7NIK6j6P0fpkKGvfL+w+txYqgA0yiM0/FmLs+zW71Z5+TVi7ogSvtXi0VoZIhrO95GubJClFJ827kjA0kZH9NR66SchJbq0gJtTCmpTiDbUwf0CaV2PpSGssbDQRE+YCr9Gqnco1+Qc9oRZIMyxF2tZ8/Ubn6s0MHjCPe3YqEx6rI3LwwF+qB2sl8AIv/2fGrperr7N0wh8xckWBp/dD+nqzJ7p6OwvuTN8CKIRUV2gKK01kW5l5wurj4c8q6/zz8hG8BndvBjqCSBICQDvXU7c18uytaXI5II3KZC6yElIBZg46aCoItip1afDs9G74oavQumrgC+gexPZK8gKwUfdg+yxEmns/tVyezb8iXjIt7BEuWb/GCeqM48++2qgpfbTpc2xzE+QjSLfUZfT0e0l1RLJIyVlZg3uv/8UnE83lBdWZC0dGm58o0WFAP/LHKrDiUpfwgk9/xC76JxoI3vHg6muuSMOiwvX25BPNwH2NLwXyySxae4PU638/MzTNtsZ74uL7AlsrUaOcUZ5uImp8Y+irkdUiiZdW42rQjpQU9OrQXh+ysx+Vmlqmwg62/CRyrzXGYiJ2BiA6qyjCJO/h+7mCgOnNfVHGqH6tMlpwKvf7g1zI8qt5FDvnmQlNiW91LC1nTfyQLfTiP1GcYrXhvTGYb308HZk1dSO3DEnIcHM4YbSW+zSPMaSfaY2m52k4FTXelFAIfKHBeVdBk4myKyNevMsOiWAzpEb5foABwROvyDm/uTBy9u6W7LlSl8FFahrMwQ9kG1rMMSn19MublpbZc8A3mmVpiT00JTj7kog+bfjRkETZNzdBIk/pFhdY0MNP1XhuwllXZbPQVDBkZ0PJrnacf9CvBtdaTY57u+g8bzQfjNA+gr/tojqVVyY+0Hw6o6/QE+5LKkmUwFsbs1SKJEpZCoHHBy2r5loK+4078MlxlMtRWAWli5Ed1PG0Fusx41Np+K2Vu6Mw7xXq+Z2vo5NinntPMfVPeprhAsjJQip0WCv5M1dPfIq4TXiK+Dg0xMlRMqsY7q6gYk+FWDSbMwOR+wGf5wUij0XJQG0sxRoePe1xRHYY3O95KDsNYpnfjSn6/xiuGWKX+YN/CfMUQlel0eRrcM2X6KHMAx2a2ObKUt0RCU3UwM3ilbRfv9f36gYiPktxPV299eS7tkoqSaftpFRmwFNvT2C/zU7FOGcUsQnmBBW24JdTkPL6GcPkFF215Blg42RziAxL30y/TLHqAUHF7lq9Q6+yWgVIlMXq9nxEfK2xSSLGyz1LGUp2rezCdggk5qHLWhgZ+m6MADdl564J4povQ8ugrSc0MX8buZOgryGqva0jwfJgevypFUY7mQy4C6kvaPLUpqD1P6V7sZAgfz+79fIkipkLCI9HngzuS9ktEXGQ005pf40H77rDF6kVO/0gJF+tzXb+9Hw3HK3syGjQ7smk7VFG5QhfdYGD7mx1lGHr8Me0uTf5yxTPUu71p2HatVTqoywGWr83nVYt56u4w6eLGYpzhqa/IuDNPM+3iwW5eZ+p0MCOKTB0ZKYH56rQaZ2Pbtsez08J8XZvsMabe6lI9dWY3X9WgfhKn1+v9o12rqKioqKioqKioqKioqKioqPin+A+xDYiH6fi5H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80" name="Picture 32" descr="http://4.bp.blogspot.com/-NxT4TIPkKqs/VfEe2BRtDmI/AAAAAAAAOjE/-RtUz566kN8/s1600/prstiky%2B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43400" y="1828800"/>
            <a:ext cx="2311400" cy="1981200"/>
          </a:xfrm>
          <a:prstGeom prst="rect">
            <a:avLst/>
          </a:prstGeom>
          <a:noFill/>
        </p:spPr>
      </p:pic>
      <p:pic>
        <p:nvPicPr>
          <p:cNvPr id="2084" name="Picture 36" descr="http://lessonpix.com/drawings/408/90x85/Knee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753600" y="304800"/>
            <a:ext cx="2632260" cy="2486026"/>
          </a:xfrm>
          <a:prstGeom prst="rect">
            <a:avLst/>
          </a:prstGeom>
          <a:noFill/>
        </p:spPr>
      </p:pic>
      <p:pic>
        <p:nvPicPr>
          <p:cNvPr id="2090" name="Picture 42" descr="http://icons.iconarchive.com/icons/icons8/ios7/512/Very-Basic-Listen-icon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8600" y="2438400"/>
            <a:ext cx="2109787" cy="2109788"/>
          </a:xfrm>
          <a:prstGeom prst="rect">
            <a:avLst/>
          </a:prstGeom>
          <a:noFill/>
        </p:spPr>
      </p:pic>
      <p:sp>
        <p:nvSpPr>
          <p:cNvPr id="25" name="Овал 24"/>
          <p:cNvSpPr/>
          <p:nvPr/>
        </p:nvSpPr>
        <p:spPr>
          <a:xfrm>
            <a:off x="4419600" y="1752600"/>
            <a:ext cx="2133600" cy="2362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38400" y="1981200"/>
            <a:ext cx="1828800" cy="2209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Шестиугольник 26"/>
          <p:cNvSpPr/>
          <p:nvPr/>
        </p:nvSpPr>
        <p:spPr>
          <a:xfrm>
            <a:off x="152400" y="5029200"/>
            <a:ext cx="1981200" cy="1828800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28600" y="2286000"/>
            <a:ext cx="1905000" cy="2590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подготовка 28"/>
          <p:cNvSpPr/>
          <p:nvPr/>
        </p:nvSpPr>
        <p:spPr>
          <a:xfrm>
            <a:off x="0" y="228600"/>
            <a:ext cx="3048000" cy="1905000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 rot="10800000">
            <a:off x="2362200" y="381000"/>
            <a:ext cx="4038600" cy="1905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209800" y="4343400"/>
            <a:ext cx="21336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86" name="Picture 38" descr="http://images.clipartpanda.com/knee-clipart-17B_Body-Knee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495800" y="4402931"/>
            <a:ext cx="3273425" cy="24550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88" name="Picture 40" descr="http://playing-field.ru/img/2015/051805/114302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629400" y="2475190"/>
            <a:ext cx="2514600" cy="19982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2" name="Прямоугольник с двумя вырезанными противолежащими углами 31"/>
          <p:cNvSpPr/>
          <p:nvPr/>
        </p:nvSpPr>
        <p:spPr>
          <a:xfrm>
            <a:off x="6477000" y="228600"/>
            <a:ext cx="2438400" cy="2057400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ages.clipartpanda.com/pencil-writing-clipart-black-and-white-penci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933576">
            <a:off x="6088036" y="289828"/>
            <a:ext cx="1987990" cy="235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kidopo.com/wp-content/uploads/2012/01/kitchen-table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057400"/>
            <a:ext cx="380682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coloringpagebook.com/wp-content/uploads/hungary-pen-countries-coloring-pages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1624964">
            <a:off x="547502" y="671539"/>
            <a:ext cx="1969833" cy="2879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coloringcrew.estaticos.org/coloring-book/coloring/school-bag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3934460"/>
            <a:ext cx="3015932" cy="2923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miraclemann.com/wp-content/uploads/2015/02/childrens-book-clip-art-black-and-white-Book-001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381000"/>
            <a:ext cx="16924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coloringpoint.com/wp-content/uploads/2013/07/coloring-pages-of-pencil-box-for-preschoolers-300x298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1131145">
            <a:off x="377211" y="3156655"/>
            <a:ext cx="2545180" cy="275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coloringpagehub.com/wp-content/uploads/2015/01/chair-coloring-pages-8.gif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4648200"/>
            <a:ext cx="236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Овал 12"/>
          <p:cNvSpPr/>
          <p:nvPr/>
        </p:nvSpPr>
        <p:spPr>
          <a:xfrm rot="19840564">
            <a:off x="-233875" y="1253510"/>
            <a:ext cx="3544891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00400" y="304800"/>
            <a:ext cx="1981200" cy="2743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20282950">
            <a:off x="5099801" y="2387951"/>
            <a:ext cx="3431115" cy="22662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20889022">
            <a:off x="5035730" y="-75613"/>
            <a:ext cx="4174856" cy="19812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 rot="21160284">
            <a:off x="2881619" y="4186065"/>
            <a:ext cx="2552380" cy="252460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рапеция 19"/>
          <p:cNvSpPr/>
          <p:nvPr/>
        </p:nvSpPr>
        <p:spPr>
          <a:xfrm>
            <a:off x="6324600" y="4648200"/>
            <a:ext cx="2819400" cy="2209800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 rot="585466">
            <a:off x="443120" y="3317787"/>
            <a:ext cx="2510588" cy="26494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10</cp:revision>
  <dcterms:created xsi:type="dcterms:W3CDTF">2016-04-29T16:22:59Z</dcterms:created>
  <dcterms:modified xsi:type="dcterms:W3CDTF">2016-04-29T17:51:25Z</dcterms:modified>
</cp:coreProperties>
</file>