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8200E-1F18-49B5-BE9F-AEB15F3EBF70}" type="datetimeFigureOut">
              <a:rPr lang="ru-RU" smtClean="0"/>
              <a:t>05.03.2016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A7D8B-4FCE-4D15-86EE-CB084AB28A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A7D8B-4FCE-4D15-86EE-CB084AB28AA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gif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https://consejonutricion.files.wordpress.com/2013/07/16684587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343400"/>
            <a:ext cx="22860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8" name="Picture 14" descr="http://cdn5.coloringcrew.com/coloring-book/coloring/time-to-wake-up-colore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38400"/>
            <a:ext cx="2504873" cy="1962151"/>
          </a:xfrm>
          <a:prstGeom prst="rect">
            <a:avLst/>
          </a:prstGeom>
          <a:noFill/>
        </p:spPr>
      </p:pic>
      <p:pic>
        <p:nvPicPr>
          <p:cNvPr id="1026" name="Picture 2" descr="http://lh3.ggpht.com/_X9G5Ll41RY8/TMmUx0-29uI/AAAAAAAACLg/zUDgKRTJ2Ko/0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04800"/>
            <a:ext cx="2563803" cy="175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8" name="Picture 4" descr="http://www.tinkfanatic.com/images/coloring_page/130/tinker18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209800"/>
            <a:ext cx="2286000" cy="1827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0" name="Picture 6" descr="http://azcoloring.com/coloring/di9/pBq/di9pBqybT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4495800"/>
            <a:ext cx="2362200" cy="1771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2" name="Picture 8" descr="http://s.twistynoodle.com/img/r/boy-hugging-a-tree/up-up-down-by-robert-munsch/up-up-down-by-robert-munsch_coloring_page_png_468x609_q85.jpg?ctok=2012022813395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95600" y="228600"/>
            <a:ext cx="1923074" cy="2486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4" name="Picture 10" descr="http://cdn2.momjunction.com/wp-content/uploads/2014/10/Happily-Swimming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76800" y="533400"/>
            <a:ext cx="2362200" cy="1599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6" name="Picture 12" descr="http://www.coloring-pages-kids.com/coloring-pages/animal-coloring-pages/frogs-coloring-pages/frogs-coloring-pages-images/frog-coloring-page-01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2899504" y="2358296"/>
            <a:ext cx="1590676" cy="23604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0" name="Picture 16" descr="http://images.clipartpanda.com/back-to-school-coloring-page-This-Cute-Little-Girl-are-Going-Back-to-School-Coloring-Pag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39000" y="0"/>
            <a:ext cx="1524000" cy="2490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6" name="Picture 22" descr="http://tvoiraskraski.ru/sites/default/files/raskraska-polly-pocket_5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2800" y="4114800"/>
            <a:ext cx="1794030" cy="24721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48" name="Picture 24" descr="http://cdn.photonesta.com/images/kkon1.jog.buttobi.net/bn7-48c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257800" y="4419600"/>
            <a:ext cx="1529590" cy="2257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50" name="Picture 26" descr="http://www.do2learn.com/picturecards/images/imageschedule/combhair_l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10400" y="2514600"/>
            <a:ext cx="1827486" cy="1857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https://consejonutricion.files.wordpress.com/2013/07/16684587_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419600"/>
            <a:ext cx="2438400" cy="2438400"/>
          </a:xfrm>
          <a:prstGeom prst="rect">
            <a:avLst/>
          </a:prstGeom>
          <a:noFill/>
        </p:spPr>
      </p:pic>
      <p:pic>
        <p:nvPicPr>
          <p:cNvPr id="1038" name="Picture 14" descr="http://cdn5.coloringcrew.com/coloring-book/coloring/time-to-wake-up-colorea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514600"/>
            <a:ext cx="2504873" cy="1962151"/>
          </a:xfrm>
          <a:prstGeom prst="rect">
            <a:avLst/>
          </a:prstGeom>
          <a:noFill/>
        </p:spPr>
      </p:pic>
      <p:pic>
        <p:nvPicPr>
          <p:cNvPr id="1026" name="Picture 2" descr="http://lh3.ggpht.com/_X9G5Ll41RY8/TMmUx0-29uI/AAAAAAAACLg/zUDgKRTJ2Ko/02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0999" y="304800"/>
            <a:ext cx="2563803" cy="1752600"/>
          </a:xfrm>
          <a:prstGeom prst="rect">
            <a:avLst/>
          </a:prstGeom>
          <a:noFill/>
        </p:spPr>
      </p:pic>
      <p:pic>
        <p:nvPicPr>
          <p:cNvPr id="1028" name="Picture 4" descr="http://www.tinkfanatic.com/images/coloring_page/130/tinker18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209800"/>
            <a:ext cx="2286000" cy="1827126"/>
          </a:xfrm>
          <a:prstGeom prst="rect">
            <a:avLst/>
          </a:prstGeom>
          <a:noFill/>
        </p:spPr>
      </p:pic>
      <p:pic>
        <p:nvPicPr>
          <p:cNvPr id="1030" name="Picture 6" descr="http://azcoloring.com/coloring/di9/pBq/di9pBqybT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495800"/>
            <a:ext cx="2362200" cy="1771650"/>
          </a:xfrm>
          <a:prstGeom prst="rect">
            <a:avLst/>
          </a:prstGeom>
          <a:noFill/>
        </p:spPr>
      </p:pic>
      <p:pic>
        <p:nvPicPr>
          <p:cNvPr id="1032" name="Picture 8" descr="http://s.twistynoodle.com/img/r/boy-hugging-a-tree/up-up-down-by-robert-munsch/up-up-down-by-robert-munsch_coloring_page_png_468x609_q85.jpg?ctok=2012022813395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95600" y="228600"/>
            <a:ext cx="1923074" cy="2486025"/>
          </a:xfrm>
          <a:prstGeom prst="rect">
            <a:avLst/>
          </a:prstGeom>
          <a:noFill/>
        </p:spPr>
      </p:pic>
      <p:pic>
        <p:nvPicPr>
          <p:cNvPr id="1034" name="Picture 10" descr="http://cdn2.momjunction.com/wp-content/uploads/2014/10/Happily-Swimming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53000" y="533400"/>
            <a:ext cx="2362200" cy="1599988"/>
          </a:xfrm>
          <a:prstGeom prst="rect">
            <a:avLst/>
          </a:prstGeom>
          <a:noFill/>
        </p:spPr>
      </p:pic>
      <p:pic>
        <p:nvPicPr>
          <p:cNvPr id="1036" name="Picture 12" descr="http://www.coloring-pages-kids.com/coloring-pages/animal-coloring-pages/frogs-coloring-pages/frogs-coloring-pages-images/frog-coloring-page-01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200000">
            <a:off x="2899504" y="2358296"/>
            <a:ext cx="1590676" cy="2360484"/>
          </a:xfrm>
          <a:prstGeom prst="rect">
            <a:avLst/>
          </a:prstGeom>
          <a:noFill/>
        </p:spPr>
      </p:pic>
      <p:pic>
        <p:nvPicPr>
          <p:cNvPr id="1040" name="Picture 16" descr="http://images.clipartpanda.com/back-to-school-coloring-page-This-Cute-Little-Girl-are-Going-Back-to-School-Coloring-Pag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91400" y="0"/>
            <a:ext cx="1524000" cy="2490216"/>
          </a:xfrm>
          <a:prstGeom prst="rect">
            <a:avLst/>
          </a:prstGeom>
          <a:noFill/>
        </p:spPr>
      </p:pic>
      <p:pic>
        <p:nvPicPr>
          <p:cNvPr id="1046" name="Picture 22" descr="http://tvoiraskraski.ru/sites/default/files/raskraska-polly-pocket_5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0" y="4191000"/>
            <a:ext cx="1794030" cy="2472185"/>
          </a:xfrm>
          <a:prstGeom prst="rect">
            <a:avLst/>
          </a:prstGeom>
          <a:noFill/>
        </p:spPr>
      </p:pic>
      <p:pic>
        <p:nvPicPr>
          <p:cNvPr id="1048" name="Picture 24" descr="http://cdn.photonesta.com/images/kkon1.jog.buttobi.net/bn7-48c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105400" y="4572000"/>
            <a:ext cx="1529590" cy="2105025"/>
          </a:xfrm>
          <a:prstGeom prst="rect">
            <a:avLst/>
          </a:prstGeom>
          <a:noFill/>
        </p:spPr>
      </p:pic>
      <p:pic>
        <p:nvPicPr>
          <p:cNvPr id="1050" name="Picture 26" descr="http://www.do2learn.com/picturecards/images/imageschedule/combhair_l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010400" y="2514600"/>
            <a:ext cx="1827486" cy="1857376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228600" y="228600"/>
            <a:ext cx="2895600" cy="1905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00400" y="228600"/>
            <a:ext cx="1524000" cy="23622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76800" y="457200"/>
            <a:ext cx="2438400" cy="16764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91400" y="152400"/>
            <a:ext cx="1524000" cy="2286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38400" y="2667000"/>
            <a:ext cx="2438400" cy="1905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4800" y="2286000"/>
            <a:ext cx="1981200" cy="1905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53000" y="2514600"/>
            <a:ext cx="1981200" cy="1905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34200" y="2514600"/>
            <a:ext cx="1981200" cy="1905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8600" y="4419600"/>
            <a:ext cx="2057400" cy="1905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362200" y="4648200"/>
            <a:ext cx="2133600" cy="20574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876800" y="4572000"/>
            <a:ext cx="1752600" cy="2286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858000" y="4572000"/>
            <a:ext cx="1752600" cy="20574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</Words>
  <PresentationFormat>Экран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8</cp:revision>
  <dcterms:created xsi:type="dcterms:W3CDTF">2016-03-05T18:25:25Z</dcterms:created>
  <dcterms:modified xsi:type="dcterms:W3CDTF">2016-03-05T19:17:03Z</dcterms:modified>
</cp:coreProperties>
</file>