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71" autoAdjust="0"/>
    <p:restoredTop sz="94660"/>
  </p:normalViewPr>
  <p:slideViewPr>
    <p:cSldViewPr>
      <p:cViewPr>
        <p:scale>
          <a:sx n="50" d="100"/>
          <a:sy n="50" d="100"/>
        </p:scale>
        <p:origin x="-162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  <a:prstGeom prst="cloud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Opinion Adjectives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az616578.vo.msecnd.net/files/2015/11/02/635820425033867420717463913_opin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7620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Fantastic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cliparts.co/cliparts/8iG/Eyy/8iGEyyyy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5994031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clipartpanda.com/funny-clip-art-funny-ape130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5334000" cy="6172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Funny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Terrible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ages.easyfreeclipart.com/154/bad-student-clipart-panda-free-images-15417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885449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Exciting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tibilis.com/site/uploads/products/c808d27fbc5834fe88fbab633f0a5a57c4d02b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426" y="1371601"/>
            <a:ext cx="54864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Boring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able-plumbing.net/wp-content/uploads/2015/01/Bo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620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Interesting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4.bp.blogspot.com/-c9re959na9U/VAFmSF6-RnI/AAAAAAAAAw8/3-B7dFLdxy0/w426-h383-p/nTXkBMET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56500"/>
            <a:ext cx="5181600" cy="46585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43200" y="6096000"/>
            <a:ext cx="4800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04800" y="1295400"/>
            <a:ext cx="9829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Scary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clipartion.com/wp-content/uploads/2015/11/sca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71600"/>
            <a:ext cx="5715000" cy="5172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Opinion Adjectives </vt:lpstr>
      <vt:lpstr>Fantastic </vt:lpstr>
      <vt:lpstr>Funny </vt:lpstr>
      <vt:lpstr>Terrible </vt:lpstr>
      <vt:lpstr>Exciting </vt:lpstr>
      <vt:lpstr>Boring </vt:lpstr>
      <vt:lpstr>Interesting </vt:lpstr>
      <vt:lpstr>Scary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Adjectives </dc:title>
  <dc:creator>Kirill</dc:creator>
  <cp:lastModifiedBy>Kirill</cp:lastModifiedBy>
  <cp:revision>2</cp:revision>
  <dcterms:created xsi:type="dcterms:W3CDTF">2016-05-23T08:00:55Z</dcterms:created>
  <dcterms:modified xsi:type="dcterms:W3CDTF">2016-05-23T08:14:22Z</dcterms:modified>
</cp:coreProperties>
</file>