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2" r:id="rId11"/>
    <p:sldId id="270" r:id="rId12"/>
    <p:sldId id="271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103" autoAdjust="0"/>
    <p:restoredTop sz="94660"/>
  </p:normalViewPr>
  <p:slideViewPr>
    <p:cSldViewPr>
      <p:cViewPr>
        <p:scale>
          <a:sx n="60" d="100"/>
          <a:sy n="60" d="100"/>
        </p:scale>
        <p:origin x="-142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4vector.com/i/free-vector-a-variety-of-furniture-clip-art_004761_mfur%202%20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0"/>
            <a:ext cx="6572608" cy="658034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  <a:solidFill>
            <a:srgbClr val="FFC000"/>
          </a:solidFill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b="1" i="1" dirty="0" smtClean="0">
                <a:latin typeface="+mn-lt"/>
              </a:rPr>
              <a:t>Furniture  </a:t>
            </a:r>
            <a:endParaRPr lang="ru-RU" sz="5400" b="1" i="1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Bath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http://cliparts.co/cliparts/rcL/nxX/rcLnxXGp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799" y="1905000"/>
            <a:ext cx="6700345" cy="3886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Toilet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heelingit.us/wp-content/uploads/2015/02/drain-clipart-bathroom-toilet-clipar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9200"/>
            <a:ext cx="4906267" cy="563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Shower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8" name="Picture 4" descr="http://campdotcom.com/wp-content/uploads/2015/05/Shower-Head-30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295400"/>
            <a:ext cx="4800600" cy="48006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Fridge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3796" name="Picture 4" descr="http://images.gofreedownload.net/fridge-with-food-jhelebrant-clip-art-73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752600"/>
            <a:ext cx="5351378" cy="452034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Kirill\Desktop\Lessons\9 лет Discover Starter\December\lesson 32 26.12\words\800px-Student_Desk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567946"/>
            <a:ext cx="6019799" cy="45280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Bookcase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Kirill\Desktop\Lessons\9 лет Discover Starter\December\lesson 32 26.12\words\HOME027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447800"/>
            <a:ext cx="3745098" cy="49938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Kirill\Desktop\Lessons\9 лет Discover Starter\December\lesson 32 26.12\words\housto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447800"/>
            <a:ext cx="4648200" cy="4963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Kirill\Desktop\Lessons\9 лет Discover Starter\December\lesson 32 26.12\words\table-clip-art-23080-marble-table-design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70664"/>
            <a:ext cx="6248400" cy="4401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Sofa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images.clipartpanda.com/sofa-clipart-couch-h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0762" y="1828800"/>
            <a:ext cx="6736676" cy="4019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Mirror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www.uniel.co.kr/upload_files/goods/dh44030p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295400"/>
            <a:ext cx="5238750" cy="523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Cupboard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yunus.hacettepe.edu.tr/~osert/Hotpot_2014_02/02_erdemli_batibay/Kitchen_cupboar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295400"/>
            <a:ext cx="4648200" cy="587668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images.clipartpanda.com/bedroom-clipart-pi5xnaLi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590800"/>
            <a:ext cx="5715000" cy="321945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</Words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Furniture  </vt:lpstr>
      <vt:lpstr>Desk </vt:lpstr>
      <vt:lpstr>Bookcase </vt:lpstr>
      <vt:lpstr>Chair </vt:lpstr>
      <vt:lpstr>Table </vt:lpstr>
      <vt:lpstr>Sofa </vt:lpstr>
      <vt:lpstr>Mirror </vt:lpstr>
      <vt:lpstr>Cupboard </vt:lpstr>
      <vt:lpstr>Bed </vt:lpstr>
      <vt:lpstr>Bath </vt:lpstr>
      <vt:lpstr>       Toilet </vt:lpstr>
      <vt:lpstr>Shower </vt:lpstr>
      <vt:lpstr>Fridge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Rooms </dc:title>
  <dc:creator>Kirill</dc:creator>
  <cp:lastModifiedBy>Kirill</cp:lastModifiedBy>
  <cp:revision>13</cp:revision>
  <dcterms:created xsi:type="dcterms:W3CDTF">2014-12-26T06:23:59Z</dcterms:created>
  <dcterms:modified xsi:type="dcterms:W3CDTF">2015-10-19T06:45:40Z</dcterms:modified>
</cp:coreProperties>
</file>