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5" r:id="rId6"/>
    <p:sldId id="259" r:id="rId7"/>
    <p:sldId id="258" r:id="rId8"/>
    <p:sldId id="266" r:id="rId9"/>
    <p:sldId id="260" r:id="rId10"/>
    <p:sldId id="263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383" autoAdjust="0"/>
    <p:restoredTop sz="94660"/>
  </p:normalViewPr>
  <p:slideViewPr>
    <p:cSldViewPr>
      <p:cViewPr>
        <p:scale>
          <a:sx n="66" d="100"/>
          <a:sy n="66" d="100"/>
        </p:scale>
        <p:origin x="-105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What`s this 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Rooms </a:t>
            </a:r>
          </a:p>
          <a:p>
            <a:r>
              <a:rPr lang="en-US" dirty="0" smtClean="0"/>
              <a:t>(furniture)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Kirill\Desktop\Lessons\9 лет Discover Starter\2015\January\lesson 35 13.01\words\670px-Install-Electric-Radiant-Heat-Mat-Under-a-Tile-Floor-Step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752600"/>
            <a:ext cx="5257800" cy="3947274"/>
          </a:xfrm>
          <a:prstGeom prst="rect">
            <a:avLst/>
          </a:prstGeom>
          <a:noFill/>
        </p:spPr>
      </p:pic>
      <p:sp>
        <p:nvSpPr>
          <p:cNvPr id="5" name="Равнобедренный треугольник 4"/>
          <p:cNvSpPr/>
          <p:nvPr/>
        </p:nvSpPr>
        <p:spPr>
          <a:xfrm>
            <a:off x="2057400" y="4343400"/>
            <a:ext cx="2819400" cy="13716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334000" y="3810000"/>
            <a:ext cx="2743200" cy="190500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505200" y="2743200"/>
            <a:ext cx="3200400" cy="16002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8886330">
            <a:off x="1136795" y="3617366"/>
            <a:ext cx="2819400" cy="137160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>
            <a:off x="5981700" y="3390900"/>
            <a:ext cx="2819400" cy="1371600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5400000">
            <a:off x="5448300" y="2552700"/>
            <a:ext cx="2819400" cy="13716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 rot="2609865">
            <a:off x="4030525" y="1644304"/>
            <a:ext cx="3181080" cy="139951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667000" y="1981200"/>
            <a:ext cx="3124200" cy="14478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 rot="2609865">
            <a:off x="3628307" y="3848165"/>
            <a:ext cx="3716186" cy="206162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2882735">
            <a:off x="5943686" y="1304893"/>
            <a:ext cx="2447534" cy="1296040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9143289">
            <a:off x="991631" y="1311811"/>
            <a:ext cx="3171458" cy="1836004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057400" y="3352800"/>
            <a:ext cx="22860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Kirill\Desktop\Lessons\9 лет Discover Starter\2015\January\lesson 35 13.01\words\t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057400"/>
            <a:ext cx="3581400" cy="3581400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4191000" y="1600200"/>
            <a:ext cx="1295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486400" y="1600200"/>
            <a:ext cx="1295400" cy="1752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895600" y="1600200"/>
            <a:ext cx="1295400" cy="1752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057400" y="4343400"/>
            <a:ext cx="1447800" cy="1752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248400" y="4343400"/>
            <a:ext cx="1371600" cy="1752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096000" y="2590800"/>
            <a:ext cx="2438400" cy="1752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143000" y="2590800"/>
            <a:ext cx="2362200" cy="1752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419600" y="4038600"/>
            <a:ext cx="9144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810000" y="4800600"/>
            <a:ext cx="990600" cy="838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800600" y="4800600"/>
            <a:ext cx="990600" cy="838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334000" y="4038600"/>
            <a:ext cx="9144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505200" y="4038600"/>
            <a:ext cx="9144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895600" y="4800600"/>
            <a:ext cx="9144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352800" y="3352800"/>
            <a:ext cx="9144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4267200" y="3352800"/>
            <a:ext cx="9144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181600" y="3352800"/>
            <a:ext cx="9144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791200" y="4800600"/>
            <a:ext cx="9906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 animBg="1"/>
      <p:bldP spid="24" grpId="0" animBg="1"/>
      <p:bldP spid="24" grpId="1" animBg="1"/>
      <p:bldP spid="25" grpId="0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Kirill\Desktop\Lessons\9 лет Discover Starter\2015\January\lesson 35 13.01\words\800px-Student_Des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1631347"/>
            <a:ext cx="6019800" cy="44170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47800" y="3657600"/>
            <a:ext cx="3048000" cy="2438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95800" y="3962400"/>
            <a:ext cx="32004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95800" y="1676400"/>
            <a:ext cx="3276600" cy="228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19200" y="1295400"/>
            <a:ext cx="3276600" cy="2286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Kirill\Desktop\Lessons\9 лет Discover Starter\2015\January\lesson 35 13.01\words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6324" y="1295400"/>
            <a:ext cx="6312776" cy="47244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352800" y="4648200"/>
            <a:ext cx="1752600" cy="1524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352800" y="3733800"/>
            <a:ext cx="31242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105400" y="4648200"/>
            <a:ext cx="1143000" cy="990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191000" y="1752600"/>
            <a:ext cx="1371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352800" y="2819400"/>
            <a:ext cx="3200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362200" y="1295400"/>
            <a:ext cx="1828800" cy="152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562600" y="1295400"/>
            <a:ext cx="1828800" cy="15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114800" y="228600"/>
            <a:ext cx="1828800" cy="1524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105400" y="5638800"/>
            <a:ext cx="1828800" cy="1524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Kirill\Desktop\Lessons\9 лет Discover Starter\2015\January\lesson 35 13.01\words\empty-ro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76400"/>
            <a:ext cx="5918200" cy="4438650"/>
          </a:xfrm>
          <a:prstGeom prst="rect">
            <a:avLst/>
          </a:prstGeom>
          <a:noFill/>
        </p:spPr>
      </p:pic>
      <p:sp>
        <p:nvSpPr>
          <p:cNvPr id="5" name="Равнобедренный треугольник 4"/>
          <p:cNvSpPr/>
          <p:nvPr/>
        </p:nvSpPr>
        <p:spPr>
          <a:xfrm rot="5400000">
            <a:off x="762000" y="2514600"/>
            <a:ext cx="3276600" cy="160020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6546603">
            <a:off x="1114801" y="996421"/>
            <a:ext cx="2698631" cy="1616819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5092186">
            <a:off x="1770680" y="3440200"/>
            <a:ext cx="1705868" cy="1763452"/>
          </a:xfrm>
          <a:prstGeom prst="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6200000">
            <a:off x="5867400" y="1905000"/>
            <a:ext cx="1828800" cy="137160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омб 9"/>
          <p:cNvSpPr/>
          <p:nvPr/>
        </p:nvSpPr>
        <p:spPr>
          <a:xfrm>
            <a:off x="3124200" y="2209800"/>
            <a:ext cx="2057400" cy="1981200"/>
          </a:xfrm>
          <a:prstGeom prst="diamon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9600" y="4648200"/>
            <a:ext cx="7696200" cy="152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>
            <a:off x="4191000" y="3200400"/>
            <a:ext cx="2057400" cy="1981200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4191000" y="1219200"/>
            <a:ext cx="2057400" cy="1981200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омб 13"/>
          <p:cNvSpPr/>
          <p:nvPr/>
        </p:nvSpPr>
        <p:spPr>
          <a:xfrm>
            <a:off x="2057400" y="1219200"/>
            <a:ext cx="2057400" cy="1981200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10621305">
            <a:off x="3069317" y="1352574"/>
            <a:ext cx="2223629" cy="878381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омб 15"/>
          <p:cNvSpPr/>
          <p:nvPr/>
        </p:nvSpPr>
        <p:spPr>
          <a:xfrm>
            <a:off x="5105400" y="2133600"/>
            <a:ext cx="2057400" cy="1981200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15092186">
            <a:off x="5600541" y="3185250"/>
            <a:ext cx="2017812" cy="2176274"/>
          </a:xfrm>
          <a:prstGeom prst="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0621305">
            <a:off x="5355317" y="1581174"/>
            <a:ext cx="2223629" cy="878381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 rot="13265161">
            <a:off x="2605620" y="3899112"/>
            <a:ext cx="2223629" cy="878381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Kirill\Desktop\Lessons\9 лет Discover Starter\2015\January\lesson 35 13.01\words\foto-taklampe__0120133_PE276560_S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81000"/>
            <a:ext cx="5867400" cy="58674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191000" y="1600200"/>
            <a:ext cx="1295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486400" y="1600200"/>
            <a:ext cx="1295400" cy="1752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95600" y="1600200"/>
            <a:ext cx="1295400" cy="1752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67200" y="-152400"/>
            <a:ext cx="1295400" cy="17526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562600" y="-152400"/>
            <a:ext cx="1295400" cy="1752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971800" y="-152400"/>
            <a:ext cx="1295400" cy="1752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352800" y="5638800"/>
            <a:ext cx="29718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057400" y="4343400"/>
            <a:ext cx="1447800" cy="1752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248400" y="4343400"/>
            <a:ext cx="1371600" cy="1752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096000" y="2590800"/>
            <a:ext cx="2438400" cy="1752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43000" y="2590800"/>
            <a:ext cx="2362200" cy="1752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419600" y="4038600"/>
            <a:ext cx="9144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810000" y="4800600"/>
            <a:ext cx="990600" cy="838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800600" y="4800600"/>
            <a:ext cx="990600" cy="838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334000" y="4038600"/>
            <a:ext cx="9144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505200" y="4038600"/>
            <a:ext cx="9144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895600" y="4800600"/>
            <a:ext cx="9144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352800" y="3352800"/>
            <a:ext cx="9144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267200" y="3352800"/>
            <a:ext cx="9144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181600" y="3352800"/>
            <a:ext cx="9144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791200" y="4800600"/>
            <a:ext cx="9906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2" grpId="0" animBg="1"/>
      <p:bldP spid="12" grpId="1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Kirill\Desktop\Lessons\9 лет Discover Starter\2015\January\lesson 35 13.01\words\prezzi-finestre-legno_O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600200"/>
            <a:ext cx="4366565" cy="3962400"/>
          </a:xfrm>
          <a:prstGeom prst="rect">
            <a:avLst/>
          </a:prstGeom>
          <a:noFill/>
        </p:spPr>
      </p:pic>
      <p:sp>
        <p:nvSpPr>
          <p:cNvPr id="5" name="Равнобедренный треугольник 4"/>
          <p:cNvSpPr/>
          <p:nvPr/>
        </p:nvSpPr>
        <p:spPr>
          <a:xfrm rot="15092186">
            <a:off x="569867" y="2988345"/>
            <a:ext cx="3055953" cy="3676353"/>
          </a:xfrm>
          <a:prstGeom prst="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6200000">
            <a:off x="4631529" y="1495683"/>
            <a:ext cx="3276178" cy="285944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1240043" y="1788291"/>
            <a:ext cx="4289160" cy="3549192"/>
          </a:xfrm>
          <a:prstGeom prst="diamon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омб 7"/>
          <p:cNvSpPr/>
          <p:nvPr/>
        </p:nvSpPr>
        <p:spPr>
          <a:xfrm>
            <a:off x="2306843" y="2778891"/>
            <a:ext cx="4289160" cy="3549192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2306843" y="797691"/>
            <a:ext cx="4289160" cy="3549192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омб 9"/>
          <p:cNvSpPr/>
          <p:nvPr/>
        </p:nvSpPr>
        <p:spPr>
          <a:xfrm>
            <a:off x="173243" y="797691"/>
            <a:ext cx="4289160" cy="3549192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омб 10"/>
          <p:cNvSpPr/>
          <p:nvPr/>
        </p:nvSpPr>
        <p:spPr>
          <a:xfrm>
            <a:off x="3221243" y="1712091"/>
            <a:ext cx="4289160" cy="3549192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5092186">
            <a:off x="4148143" y="2612448"/>
            <a:ext cx="3614780" cy="4536982"/>
          </a:xfrm>
          <a:prstGeom prst="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0621305">
            <a:off x="3328398" y="1437216"/>
            <a:ext cx="4635705" cy="1573563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 rot="13265161">
            <a:off x="2115711" y="3937154"/>
            <a:ext cx="3379801" cy="215828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Kirill\Desktop\Lessons\9 лет Discover Starter\2015\January\lesson 35 13.01\words\houst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143000"/>
            <a:ext cx="5257800" cy="5257800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4191000" y="1600200"/>
            <a:ext cx="1295400" cy="1752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486400" y="1600200"/>
            <a:ext cx="1295400" cy="1752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895600" y="1600200"/>
            <a:ext cx="1295400" cy="1752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352800" y="5638800"/>
            <a:ext cx="29718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057400" y="4343400"/>
            <a:ext cx="1447800" cy="1752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248400" y="4343400"/>
            <a:ext cx="1371600" cy="17526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096000" y="2590800"/>
            <a:ext cx="2438400" cy="1752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143000" y="2590800"/>
            <a:ext cx="2362200" cy="1752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419600" y="4038600"/>
            <a:ext cx="914400" cy="762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810000" y="4800600"/>
            <a:ext cx="990600" cy="838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800600" y="4800600"/>
            <a:ext cx="990600" cy="8382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334000" y="4038600"/>
            <a:ext cx="9144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505200" y="4038600"/>
            <a:ext cx="9144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895600" y="4800600"/>
            <a:ext cx="914400" cy="838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352800" y="3352800"/>
            <a:ext cx="9144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267200" y="3352800"/>
            <a:ext cx="914400" cy="7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181600" y="3352800"/>
            <a:ext cx="914400" cy="76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791200" y="4800600"/>
            <a:ext cx="990600" cy="838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0" grpId="1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Kirill\Desktop\Lessons\9 лет Discover Starter\2015\January\lesson 35 13.01\words\HOME02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219200"/>
            <a:ext cx="3286125" cy="5257800"/>
          </a:xfrm>
          <a:prstGeom prst="rect">
            <a:avLst/>
          </a:prstGeom>
          <a:noFill/>
        </p:spPr>
      </p:pic>
      <p:sp>
        <p:nvSpPr>
          <p:cNvPr id="6" name="Равнобедренный треугольник 5"/>
          <p:cNvSpPr/>
          <p:nvPr/>
        </p:nvSpPr>
        <p:spPr>
          <a:xfrm rot="5400000">
            <a:off x="197198" y="2334759"/>
            <a:ext cx="4629032" cy="1918089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6546603">
            <a:off x="671597" y="830032"/>
            <a:ext cx="3812503" cy="1938009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5092186">
            <a:off x="1531640" y="3215836"/>
            <a:ext cx="2409973" cy="2113772"/>
          </a:xfrm>
          <a:prstGeom prst="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6200000">
            <a:off x="5585475" y="1757098"/>
            <a:ext cx="2583646" cy="1644077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омб 9"/>
          <p:cNvSpPr/>
          <p:nvPr/>
        </p:nvSpPr>
        <p:spPr>
          <a:xfrm>
            <a:off x="3063089" y="1788291"/>
            <a:ext cx="2466114" cy="2798949"/>
          </a:xfrm>
          <a:prstGeom prst="diamon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1000" y="4323962"/>
            <a:ext cx="9225094" cy="21530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>
            <a:off x="4129889" y="2778891"/>
            <a:ext cx="2466114" cy="2798949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4129889" y="797691"/>
            <a:ext cx="2466114" cy="2798949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омб 13"/>
          <p:cNvSpPr/>
          <p:nvPr/>
        </p:nvSpPr>
        <p:spPr>
          <a:xfrm>
            <a:off x="1996289" y="797691"/>
            <a:ext cx="2466114" cy="2798949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10621305">
            <a:off x="3002767" y="1157656"/>
            <a:ext cx="2665365" cy="1240937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омб 15"/>
          <p:cNvSpPr/>
          <p:nvPr/>
        </p:nvSpPr>
        <p:spPr>
          <a:xfrm>
            <a:off x="5044289" y="1712091"/>
            <a:ext cx="2466114" cy="2798949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15092186">
            <a:off x="5323757" y="2908890"/>
            <a:ext cx="2850673" cy="2608603"/>
          </a:xfrm>
          <a:prstGeom prst="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0621305">
            <a:off x="5288767" y="1386256"/>
            <a:ext cx="2665365" cy="1240937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 rot="13265161">
            <a:off x="2505123" y="3815355"/>
            <a:ext cx="2665365" cy="124093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Kirill\Desktop\Lessons\9 лет Discover Starter\2015\January\lesson 35 13.01\words\table-clip-art-23080-marble-table-desig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4084" y="2667000"/>
            <a:ext cx="3382754" cy="20574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447800" y="3581400"/>
            <a:ext cx="3048000" cy="25196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495800" y="3886200"/>
            <a:ext cx="3200400" cy="236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495800" y="1600200"/>
            <a:ext cx="3276600" cy="2362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219200" y="1219200"/>
            <a:ext cx="3276600" cy="2362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</Words>
  <PresentationFormat>Экран (4:3)</PresentationFormat>
  <Paragraphs>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What`s this ?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What`s this ?</dc:title>
  <dc:creator>Kirill</dc:creator>
  <cp:lastModifiedBy>Kirill</cp:lastModifiedBy>
  <cp:revision>21</cp:revision>
  <dcterms:created xsi:type="dcterms:W3CDTF">2015-01-13T07:17:54Z</dcterms:created>
  <dcterms:modified xsi:type="dcterms:W3CDTF">2015-01-13T08:10:34Z</dcterms:modified>
</cp:coreProperties>
</file>