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2" d="100"/>
          <a:sy n="42" d="100"/>
        </p:scale>
        <p:origin x="-2196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www.ctsmiles.com/blog/wp-content/uploads/2012/02/Smiles-for-Lif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733800"/>
            <a:ext cx="2162175" cy="1643902"/>
          </a:xfrm>
          <a:prstGeom prst="rect">
            <a:avLst/>
          </a:prstGeom>
          <a:noFill/>
        </p:spPr>
      </p:pic>
      <p:pic>
        <p:nvPicPr>
          <p:cNvPr id="1026" name="Picture 2" descr="http://images.clipartpanda.com/blank-clipart-totetude-blank-face-m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399" y="762000"/>
            <a:ext cx="4575821" cy="4800600"/>
          </a:xfrm>
          <a:prstGeom prst="rect">
            <a:avLst/>
          </a:prstGeom>
          <a:noFill/>
        </p:spPr>
      </p:pic>
      <p:pic>
        <p:nvPicPr>
          <p:cNvPr id="1028" name="Picture 4" descr="http://images.clipartpanda.com/human-eye-clip-art-13926397621966356997cartoon-ey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685800"/>
            <a:ext cx="2215988" cy="1066800"/>
          </a:xfrm>
          <a:prstGeom prst="rect">
            <a:avLst/>
          </a:prstGeom>
          <a:noFill/>
        </p:spPr>
      </p:pic>
      <p:pic>
        <p:nvPicPr>
          <p:cNvPr id="1032" name="Picture 8" descr="http://images.clipartpanda.com/nose-clipart-totetude-nose-outline-h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685800"/>
            <a:ext cx="1124943" cy="1828800"/>
          </a:xfrm>
          <a:prstGeom prst="rect">
            <a:avLst/>
          </a:prstGeom>
          <a:noFill/>
        </p:spPr>
      </p:pic>
      <p:pic>
        <p:nvPicPr>
          <p:cNvPr id="8" name="Picture 4" descr="https://s-media-cache-ak0.pinimg.com/originals/54/ff/66/54ff663440216f00d14da9caa894751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2743200"/>
            <a:ext cx="2136774" cy="1307438"/>
          </a:xfrm>
          <a:prstGeom prst="rect">
            <a:avLst/>
          </a:prstGeom>
          <a:noFill/>
        </p:spPr>
      </p:pic>
      <p:sp>
        <p:nvSpPr>
          <p:cNvPr id="15" name="Правая круглая скобка 14"/>
          <p:cNvSpPr/>
          <p:nvPr/>
        </p:nvSpPr>
        <p:spPr>
          <a:xfrm rot="16200000">
            <a:off x="5600700" y="3771900"/>
            <a:ext cx="838200" cy="4572000"/>
          </a:xfrm>
          <a:prstGeom prst="rightBracke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 rot="183929">
            <a:off x="485452" y="2447824"/>
            <a:ext cx="381000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00600" y="2590800"/>
            <a:ext cx="381000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 rot="21249648">
            <a:off x="4743386" y="2597565"/>
            <a:ext cx="1524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wc-schrobbers.nl/wp-content/uploads/2011/12/googly-eyes-500x2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1612501" cy="819151"/>
          </a:xfrm>
          <a:prstGeom prst="rect">
            <a:avLst/>
          </a:prstGeom>
          <a:noFill/>
        </p:spPr>
      </p:pic>
      <p:pic>
        <p:nvPicPr>
          <p:cNvPr id="16392" name="Picture 8" descr="http://www.clipartbest.com/cliparts/dc7/EL9/dc7EL9dc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85800"/>
            <a:ext cx="1414463" cy="1436915"/>
          </a:xfrm>
          <a:prstGeom prst="rect">
            <a:avLst/>
          </a:prstGeom>
          <a:noFill/>
        </p:spPr>
      </p:pic>
      <p:pic>
        <p:nvPicPr>
          <p:cNvPr id="9" name="Picture 2" descr="http://images.clipartpanda.com/blank-clipart-totetude-blank-face-m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399" y="762000"/>
            <a:ext cx="4575821" cy="4800600"/>
          </a:xfrm>
          <a:prstGeom prst="rect">
            <a:avLst/>
          </a:prstGeom>
          <a:noFill/>
        </p:spPr>
      </p:pic>
      <p:pic>
        <p:nvPicPr>
          <p:cNvPr id="10" name="Picture 4" descr="https://s-media-cache-ak0.pinimg.com/originals/54/ff/66/54ff663440216f00d14da9caa894751c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2286000"/>
            <a:ext cx="2136774" cy="1307438"/>
          </a:xfrm>
          <a:prstGeom prst="rect">
            <a:avLst/>
          </a:prstGeom>
          <a:noFill/>
        </p:spPr>
      </p:pic>
      <p:pic>
        <p:nvPicPr>
          <p:cNvPr id="16394" name="Picture 10" descr="https://encrypted-tbn2.gstatic.com/images?q=tbn:ANd9GcStuEnAqD-er8oxg2pssXWT7p5DaMbe9xs32QTLbC-DMtfOL_P0a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4267200"/>
            <a:ext cx="2108763" cy="1047751"/>
          </a:xfrm>
          <a:prstGeom prst="rect">
            <a:avLst/>
          </a:prstGeom>
          <a:noFill/>
        </p:spPr>
      </p:pic>
      <p:sp>
        <p:nvSpPr>
          <p:cNvPr id="12" name="Правая круглая скобка 11"/>
          <p:cNvSpPr/>
          <p:nvPr/>
        </p:nvSpPr>
        <p:spPr>
          <a:xfrm rot="16200000">
            <a:off x="5600700" y="3771900"/>
            <a:ext cx="838200" cy="4572000"/>
          </a:xfrm>
          <a:prstGeom prst="rightBracke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 rot="183929">
            <a:off x="485452" y="2524024"/>
            <a:ext cx="381000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00600" y="2590800"/>
            <a:ext cx="381000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21249648">
            <a:off x="4743386" y="2597565"/>
            <a:ext cx="1524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http://cliparts101.com/files/488/381BD792D0B2F6685BB058AE6FCD73BE/Mouth_3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3352800"/>
            <a:ext cx="1752600" cy="1752600"/>
          </a:xfrm>
          <a:prstGeom prst="rect">
            <a:avLst/>
          </a:prstGeom>
          <a:noFill/>
        </p:spPr>
      </p:pic>
      <p:pic>
        <p:nvPicPr>
          <p:cNvPr id="15362" name="Picture 2" descr="http://www.clker.com/cliparts/5/f/d/0/13746826521921953261cartoon-eyes-h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09600"/>
            <a:ext cx="2362200" cy="1385824"/>
          </a:xfrm>
          <a:prstGeom prst="rect">
            <a:avLst/>
          </a:prstGeom>
          <a:noFill/>
        </p:spPr>
      </p:pic>
      <p:pic>
        <p:nvPicPr>
          <p:cNvPr id="6" name="Picture 8" descr="http://images.clipartpanda.com/nose-clipart-totetude-nose-outline-h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762000"/>
            <a:ext cx="1124943" cy="1828800"/>
          </a:xfrm>
          <a:prstGeom prst="rect">
            <a:avLst/>
          </a:prstGeom>
          <a:noFill/>
        </p:spPr>
      </p:pic>
      <p:pic>
        <p:nvPicPr>
          <p:cNvPr id="7" name="Picture 2" descr="http://images.clipartpanda.com/blank-clipart-totetude-blank-face-m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04800"/>
            <a:ext cx="4575821" cy="4800600"/>
          </a:xfrm>
          <a:prstGeom prst="rect">
            <a:avLst/>
          </a:prstGeom>
          <a:noFill/>
        </p:spPr>
      </p:pic>
      <p:pic>
        <p:nvPicPr>
          <p:cNvPr id="15364" name="Picture 4" descr="https://s-media-cache-ak0.pinimg.com/originals/54/ff/66/54ff663440216f00d14da9caa894751c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2819400"/>
            <a:ext cx="2136774" cy="1307438"/>
          </a:xfrm>
          <a:prstGeom prst="rect">
            <a:avLst/>
          </a:prstGeom>
          <a:noFill/>
        </p:spPr>
      </p:pic>
      <p:sp>
        <p:nvSpPr>
          <p:cNvPr id="10" name="Правая круглая скобка 9"/>
          <p:cNvSpPr/>
          <p:nvPr/>
        </p:nvSpPr>
        <p:spPr>
          <a:xfrm rot="16200000">
            <a:off x="5600700" y="3771900"/>
            <a:ext cx="838200" cy="4572000"/>
          </a:xfrm>
          <a:prstGeom prst="rightBracke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2057400"/>
            <a:ext cx="381000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 rot="21249648">
            <a:off x="4514786" y="2064165"/>
            <a:ext cx="152400" cy="381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 rot="183929">
            <a:off x="256852" y="2066824"/>
            <a:ext cx="381000" cy="1066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4</cp:revision>
  <dcterms:created xsi:type="dcterms:W3CDTF">2015-05-17T04:52:16Z</dcterms:created>
  <dcterms:modified xsi:type="dcterms:W3CDTF">2015-05-17T05:24:20Z</dcterms:modified>
</cp:coreProperties>
</file>