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4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</a:rPr>
              <a:t>Where is Poland?</a:t>
            </a:r>
          </a:p>
          <a:p>
            <a:pPr algn="ctr">
              <a:buNone/>
            </a:pPr>
            <a:endParaRPr lang="en-US" sz="44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+mj-lt"/>
            </a:endParaRPr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</a:rPr>
              <a:t>It`s here! </a:t>
            </a:r>
            <a:endParaRPr lang="ru-RU" sz="44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8" name="Picture 4" descr="Poland World 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623044"/>
            <a:ext cx="2947528" cy="2625356"/>
          </a:xfrm>
          <a:prstGeom prst="rect">
            <a:avLst/>
          </a:prstGeom>
          <a:noFill/>
        </p:spPr>
      </p:pic>
      <p:sp>
        <p:nvSpPr>
          <p:cNvPr id="8" name="Диагональная полоса 7"/>
          <p:cNvSpPr/>
          <p:nvPr/>
        </p:nvSpPr>
        <p:spPr>
          <a:xfrm>
            <a:off x="7010400" y="4419600"/>
            <a:ext cx="45719" cy="4572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2" name="Picture 8" descr="http://states-world.ru/flags_small/pol-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962400"/>
            <a:ext cx="838200" cy="558800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 rot="2105805">
            <a:off x="4061722" y="3405916"/>
            <a:ext cx="1411610" cy="526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3</cp:revision>
  <dcterms:created xsi:type="dcterms:W3CDTF">2014-10-14T05:39:32Z</dcterms:created>
  <dcterms:modified xsi:type="dcterms:W3CDTF">2014-10-14T05:52:44Z</dcterms:modified>
</cp:coreProperties>
</file>