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+mj-lt"/>
              </a:rPr>
              <a:t>Where are you from?</a:t>
            </a:r>
          </a:p>
          <a:p>
            <a:pPr algn="ctr">
              <a:buNone/>
            </a:pPr>
            <a:r>
              <a:rPr lang="en-US" sz="44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+mj-lt"/>
              </a:rPr>
              <a:t> </a:t>
            </a:r>
            <a:r>
              <a:rPr lang="en-US" sz="4400" b="1" i="1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+mj-lt"/>
              </a:rPr>
              <a:t>I am from Russia. </a:t>
            </a:r>
            <a:endParaRPr lang="ru-RU" sz="4400" b="1" i="1" dirty="0">
              <a:ln>
                <a:solidFill>
                  <a:schemeClr val="tx1"/>
                </a:solidFill>
              </a:ln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4" name="Picture 6" descr="http://www.theodora.com/flags/new15/russia_flag_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4015079"/>
            <a:ext cx="3516550" cy="23460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Kirill</dc:creator>
  <cp:lastModifiedBy>Kirill</cp:lastModifiedBy>
  <cp:revision>2</cp:revision>
  <dcterms:created xsi:type="dcterms:W3CDTF">2014-10-14T07:20:16Z</dcterms:created>
  <dcterms:modified xsi:type="dcterms:W3CDTF">2014-10-14T07:22:14Z</dcterms:modified>
</cp:coreProperties>
</file>