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 w="7620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time is it???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spi2uk.itvnet.lv/upload/articles/30/308966/images/Izglitibas-sistema-5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2819400"/>
            <a:ext cx="3333750" cy="3333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s://classconnection.s3.amazonaws.com/580/flashcards/603580/jpg/5oclock1310758453169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" y="228600"/>
            <a:ext cx="3124200" cy="3124200"/>
          </a:xfrm>
          <a:prstGeom prst="rect">
            <a:avLst/>
          </a:prstGeom>
          <a:noFill/>
        </p:spPr>
      </p:pic>
      <p:pic>
        <p:nvPicPr>
          <p:cNvPr id="6148" name="Picture 4" descr="https://openclipart.org/image/800px/svg_to_png/217088/HalfPast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62600" y="0"/>
            <a:ext cx="3222281" cy="319811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www.fun-pinata-party-ideas.com/image-files/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0486" y="381001"/>
            <a:ext cx="3380583" cy="32003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clker.com/cliparts/O/L/H/5/l/Z/half-past-6-md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04800" y="381001"/>
            <a:ext cx="2981806" cy="2971800"/>
          </a:xfrm>
          <a:prstGeom prst="rect">
            <a:avLst/>
          </a:prstGeom>
          <a:noFill/>
        </p:spPr>
      </p:pic>
      <p:pic>
        <p:nvPicPr>
          <p:cNvPr id="5124" name="Picture 4" descr="https://openclipart.org/image/800px/svg_to_png/217089/HalfPast12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667000" y="3126485"/>
            <a:ext cx="3429000" cy="3403283"/>
          </a:xfrm>
          <a:prstGeom prst="rect">
            <a:avLst/>
          </a:prstGeom>
          <a:noFill/>
        </p:spPr>
      </p:pic>
      <p:pic>
        <p:nvPicPr>
          <p:cNvPr id="5126" name="Picture 6" descr="http://www.cimt.plymouth.ac.uk/projects/mepres/book7/bk7i14/c1212.gif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58400" y="3810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What time is it???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time is it???</dc:title>
  <dc:creator>Kirill</dc:creator>
  <cp:lastModifiedBy>Kirill</cp:lastModifiedBy>
  <cp:revision>4</cp:revision>
  <dcterms:created xsi:type="dcterms:W3CDTF">2015-04-17T06:36:04Z</dcterms:created>
  <dcterms:modified xsi:type="dcterms:W3CDTF">2015-04-17T06:51:43Z</dcterms:modified>
</cp:coreProperties>
</file>