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14" autoAdjust="0"/>
    <p:restoredTop sz="94660"/>
  </p:normalViewPr>
  <p:slideViewPr>
    <p:cSldViewPr>
      <p:cViewPr>
        <p:scale>
          <a:sx n="60" d="100"/>
          <a:sy n="60" d="100"/>
        </p:scale>
        <p:origin x="-126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600200"/>
            <a:ext cx="8305800" cy="2133600"/>
          </a:xfrm>
          <a:prstGeom prst="flowChartDecision">
            <a:avLst/>
          </a:prstGeom>
          <a:solidFill>
            <a:srgbClr val="FFC000"/>
          </a:solidFill>
          <a:ln w="76200">
            <a:noFill/>
            <a:prstDash val="lgDash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en-US" sz="6000" b="1" i="1" dirty="0" smtClean="0">
                <a:latin typeface="+mn-lt"/>
              </a:rPr>
              <a:t>We`re scouts </a:t>
            </a:r>
            <a:endParaRPr lang="ru-RU" sz="6000" b="1" i="1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Ride a horse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mages.clipartpanda.com/horse-riding-clipart-9cRRokr7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173701"/>
            <a:ext cx="6781800" cy="56842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q"/>
            </a:pPr>
            <a:r>
              <a:rPr lang="en-US" sz="5400" b="1" i="1" dirty="0" smtClean="0">
                <a:ln w="28575">
                  <a:solidFill>
                    <a:schemeClr val="tx1"/>
                  </a:solidFill>
                </a:ln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In this text we can see </a:t>
            </a:r>
            <a:r>
              <a:rPr lang="en-US" sz="5400" b="1" i="1" dirty="0" smtClean="0">
                <a:ln w="28575">
                  <a:solidFill>
                    <a:schemeClr val="tx1"/>
                  </a:solidFill>
                </a:ln>
                <a:solidFill>
                  <a:srgbClr val="FFFF99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…</a:t>
            </a:r>
          </a:p>
          <a:p>
            <a:pPr algn="ctr">
              <a:buNone/>
            </a:pPr>
            <a:endParaRPr lang="ru-RU" sz="5400" b="1" i="1" dirty="0" smtClean="0">
              <a:ln w="28575">
                <a:solidFill>
                  <a:schemeClr val="tx1"/>
                </a:solidFill>
              </a:ln>
              <a:solidFill>
                <a:srgbClr val="00B0F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Font typeface="Wingdings" pitchFamily="2" charset="2"/>
              <a:buChar char="q"/>
            </a:pPr>
            <a:r>
              <a:rPr lang="en-US" sz="5400" b="1" i="1" dirty="0" smtClean="0">
                <a:ln w="28575">
                  <a:solidFill>
                    <a:schemeClr val="tx1"/>
                  </a:solidFill>
                </a:ln>
                <a:solidFill>
                  <a:srgbClr val="FF66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This text is about …</a:t>
            </a:r>
            <a:endParaRPr lang="ru-RU" sz="5400" b="1" i="1" dirty="0" smtClean="0">
              <a:ln w="28575">
                <a:solidFill>
                  <a:schemeClr val="tx1"/>
                </a:solidFill>
              </a:ln>
              <a:solidFill>
                <a:srgbClr val="FF66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Scout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ttp://classroomclipart.com/images/gallery/Clipart/Outdoors/boy-scout-saluting-clipa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371600"/>
            <a:ext cx="4324350" cy="52387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i="1" dirty="0" smtClean="0"/>
              <a:t>Badges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previews.123rf.com/images/mcdonald/mcdonald1203/mcdonald120300002/12787909-Set-of-merit-achievement-badges-for-outdoor-activities-Stock-Vec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47614" y="1371600"/>
            <a:ext cx="6077185" cy="57238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i="1" dirty="0" smtClean="0"/>
              <a:t>Catch a fish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thumbs.dreamstime.com/z/catching-fish-cartoon-1621557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371600"/>
            <a:ext cx="7848600" cy="586833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Sail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www.clipart-fr.com/data/clipart/bateaux/bateau_05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28724"/>
            <a:ext cx="4667250" cy="562927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Cook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totalveg.com/wp-content/uploads/2014/12/total-veg-recipes-video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323975"/>
            <a:ext cx="5534025" cy="55340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To ski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toystogrowon.com/graphics/clipart/seasons/ski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5181600" cy="5181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Swim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images.clipartpanda.com/swim-clip-art-cartoon_stick_figure_swimming_0515-1104-1203-1310_SM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09800"/>
            <a:ext cx="6515100" cy="336613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Fly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ages.clipartpanda.com/flying-clipart-man_flying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428830"/>
            <a:ext cx="5991651" cy="54291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</Words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We`re scouts </vt:lpstr>
      <vt:lpstr>Scout </vt:lpstr>
      <vt:lpstr>Badges </vt:lpstr>
      <vt:lpstr>Catch a fish</vt:lpstr>
      <vt:lpstr>Sail </vt:lpstr>
      <vt:lpstr>Cook </vt:lpstr>
      <vt:lpstr>To ski</vt:lpstr>
      <vt:lpstr>Swim </vt:lpstr>
      <vt:lpstr>Fly </vt:lpstr>
      <vt:lpstr>Ride a horse 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We`re scouts </dc:title>
  <dc:creator>Kirill</dc:creator>
  <cp:lastModifiedBy>Kirill</cp:lastModifiedBy>
  <cp:revision>12</cp:revision>
  <dcterms:created xsi:type="dcterms:W3CDTF">2015-05-29T07:04:00Z</dcterms:created>
  <dcterms:modified xsi:type="dcterms:W3CDTF">2015-05-29T07:27:56Z</dcterms:modified>
</cp:coreProperties>
</file>