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176" autoAdjust="0"/>
    <p:restoredTop sz="94660"/>
  </p:normalViewPr>
  <p:slideViewPr>
    <p:cSldViewPr>
      <p:cViewPr>
        <p:scale>
          <a:sx n="70" d="100"/>
          <a:sy n="70" d="100"/>
        </p:scale>
        <p:origin x="-115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Summer fun 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808038"/>
          </a:xfr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/>
          <a:lstStyle/>
          <a:p>
            <a:r>
              <a:rPr lang="en-US" b="1" i="1" dirty="0" smtClean="0"/>
              <a:t>Sun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39" name="AutoShape 15" descr="data:image/png;base64,iVBORw0KGgoAAAANSUhEUgAAAN0AAADkCAMAAAArb9FNAAAAkFBMVEX///8AAAD29vb6+vrr6+vw8PD5+fnKysrz8/Pi4uLl5eXQ0NDb29vo6Ojf39+7u7u0tLTGxsaurq6JiYmmpqacnJxeXl47OzuwsLDPz899fX3BwcGDg4N4eHi6urqRkZFMTExvb29VVVUuLi5FRUWYmJgfHx9mZmY2NjZAQEAhISEYGBh6enpSUlINDQ0wMDBX65LTAAAV7klEQVR4nO1dB5eqOhB2ACuoSHUFKZbFsrL//9+9hJqEgOiC7ttzv3Pe22sBM2QyLTOTweAf/uEf/uEf/uEf/uFJGP67R9An9vDuEfSIOcD03WPoDxrA8t1j6A8RgPnuMfQH0MF99xh6gwTjffTuQfQGBwaH4N2D6A3bwyDav3sQvQGMgftnFd4KpIEB4ruH0RMiezBYwuzdw+gHI8SYAxnkd4+jH6xhiJWC8+5x9IPDGf1PAPXd4+gFE8yYidz8i1Bhjv/8UUMzuiR/4G/6r6CnfzZvHkcvkGGV/P203jyQXuBnRsru8uaB9ILPW/pX/4uG5jTXBBrW6X8NJizSf6z+oikW5Ay5AO+tA+kDImyzf03+oDpflZG+Pxg3cmGS/zP+ewovPhX/DP6cwpsT1mX45xSeQagBH4Q3jqQPHIj5MnLN91cgFPpggEO24/eN5HE4d6NcHhlMUf5XsYfFfQUWkktt+L/yXx0A6c5X4Ey9CnscTddA1O2av6HQxtflXPfFX4gxxKA1fsOkpaT1f1J4Moy/m8PnB5oc///k4Y1BGcJnwxcEJlDkwUe/I+oSK1AQhQ2m8YoJrk//TwFbB6+qY4Na0Ev/IAV89TykDqEmCiGqn5Dvb+YNu7XQvKdq+oeWTk1Qt7kzycK0JVp7CdH7YzAmjJK/p5qhOFmYlryi1ZzIAO/XHXmAchTzs6TcisezamVHb8GA48+G1gH8/AFLwIqPBPsT+86sReBoER9Gcrs57hUFdcji4qRrVJddC0tT/MIPwL5j4b0CJXVIfN4qHy8ry24wOF+bb+mBNcFX/oJ8wDAu/62TbmqKDSfQUNGAFIRdEtAVuw0NGupTAY8bqb2+Ks5bzFFujWLFg2iY3uqZ0dTCB9g8EfI4UUZYyGj1OU/ujeod2Mkuo3zetQv/hRRM8HDQ45MWERa9T6BxteApqLmZBreMgbpPuXJhfwH7QfpiZqnZlBjZcQe54Q9dKq8Ve9hucEGW93B4yP6JGZt4dCWmS+QLfw35Fbx3S1fpmFlAncJF3L4GuPF+vAaVbf4hlGP3+HnQCmdmhBvh94n9hJZ0fFsD4Nw64akquKdQhBqsGtlf9QeXsCNmS+9j6gaYMjf5P8RGux/g2CJKTt4QAv5FbGxlZFGTPOnNwlRTVlueAbYtGJS7/JF5n6y9kLu+BjgjjpKsHoRU2qbfn3NgZDy/2AB8a/eSRYdcvYRmT8ODrku9EYHY55qdWbXxiMBcKI/ls7r5gMX1CSBslqALjh2JMIvhvAXWKy+hF5cJmwpvG62n7iMEqOOPOkSlpbRwAa5mQ4huXOO0jtCFQfZUJ/PKDYQsPj3U4TZnP2wnMMXVFuBygIdrAAJyyF4AYNWqeK/ekp8qqr+19pBgb22PS6UQVNIVbG9s3CCoPhy1jV+3tABOxnAGT0S2bSr+OkcmKOh8BtCg8ujRjDjH6JJRFVhRGEU7+5q8vIRa8jRO6acm5+LB593ZkBFDWtoQi69DK3poiBdGUY0xg284THhkI8uis0kIu7naBz32ibL0LfxR6CgpcXDmBLHHdxbSDD1rK12168fZMsEovrCiyInQcHyWQDrvS9Buyag/63cWJG8LBKrkNZabCNoJLkZmaW+fVotDXhghmUGXIpC05Vd4ZqI4GXVj3obixzl1FdmvNDh/DvoBN7eDBJsvrlthCgHvbW9HE1gEJ0UTfXBwFod01M3bQogINyOPFadRnTrA4ntXGogzuP4kqDSucf1HKmbR7Srh3Em2rAUdC545kncZWjxWJ0gWIf2mxNfkI+0Ce4OQBU4zd9yHWV/o6GAWPWzMY5wuHLTQ9+sBtoVTtnTbmfgL9JyYBcB1/bCM9KkVqv/cibAa9uVE5wuLRhvLdyf36SeYtOgR91A50dbaqDp1ghHDjlmLuy4qTC9xow0nSphVBAsOmQxH7Kk/uhhMiAkuXrMhNBlNr8/e8/Co9cXFkBOgZIFUVx4oEiBoCuXV3yAqbJgtnUWmoQVeYYXRd0dB6vndsLEChNX25JaNW1rCJ0I9C0fkZPLGtO/Ktb2XjTKGmGdMPYgx5PtjpbBAkiTgCV7lKeOrBko1vEzAg30nOW2zTIWIGZcvkBD+4prnq59qAhpKw+3UZyx0LmZZsAKux2iPhPGhJlardp3Lo8CpRnIuobJ79TTG6VYk8tORH+HVCadj94U285pcKQU+OyxiVVvY+2EfKePChefEDe4niD0C6QbRLvGd6jYzRueeCi/3HEK+utnHGC0c42t3IZyimi9OIe6pIhh5s6xslH8qvEaKZ26xR3G1dNLjq2FQp4Vl8SwEuLBvPB8unq0M91ZQoyXB+RJ89+7IiQp3B4l5dMEzpp70oekWyYQZIxrM6yqiuw7jzyBTVov2mAcylFU//AYe8H1OxGteMGFk955MrRFSRIQ7G/s5hsryGJ65ZGWQsLlHgMMSw5pUmE6xLX/5eFc2iwvHDA9NZKUIBonjVKJqRU5h/4Tr8TDsPAgigl37JVFxDHeXRC+zGGY5cA51eLeE/IpbiVn8OMbQEpM8TOBzl4GgqL6VE2TIEjVsjKkCFQyKcEWCmcCGIvRehSWJcbrm2alDXGhsgmKEzh5SCbRmpg4JzZh+K0nVLK/EhpZOTd7EfmEXqzS+ZxQDkNb+luW3KxYSCQuf6A/wRaOAfk9J3IMc2NkakitvDNcXdiyxkkn7TAWmdNxXOQ1gvUmHmaQgEsjmmxIhF+qN1JMMS0PTf2ntQioqlURHyRaPNAQcGEuMbuYL+Z7/ByFrsK9avMjs/0XhL+9g/Tra5iEE+K8BC2WTLCB9YFaIM40szD6j3yfMx9I0EUqZcinUTZDaeMPPTiJfrSDiGP4uMaUjSNXzAXMQs7aQ9RlncaQt/T5lhaupOXbR5MGunMUMq8Tqkrp1sOoJk7UNJmKTPEonY7gsJ4kV8ttxtsKG9PusClmTutCmq7STeQ57J07AdlTymG03MU7kr2w8ViG2DZqKRZB1IvSpt3mJEWZoxxDbocGKxSS9z+4r5XsiTcdrP8yY7uR66c/Pj/nztskFEZJUnBBDpVY+RdxjQf8kw9ED+O7BdC5Ge4p0bZU/V3Fd6jXmR0nZuNSzeVKJNx/e0UjE0tC4wF7rOucoHQ8dSBmXExRcYvaKqKQDX53IjxNL3Gy92aX6cW+5avOa+spkEN5EsJ7fguRCNpEcs8vNsmIjEc/nasAJDRRf8L1MJ38QxGGlJV/AMj7meNAjSV6HYDclusqFohNUNBaza/9HtZGGwk/NCT/LcdorrMY4fOZlX5ieMgetDCycEt6GkGExly2qF0ljmSxYTDMuOjbIFsluKmkWHpL19sENhc0TFRjLmX9W+qOZq11xB40y4YczcGaPUjl+Qrz1Oi1UH1Ohgl0moNUaSa1h6g6ZyMk1+aHukQtlnJcXSXEqPzJXN1c46U43fuzHhiQNrEIHaNVo6tBIlskyEZ5WGFp2elHcqpXKhsPpc27QWTIQK+1154e1lwtaFVN7/Bob43AOoOc+u7crrzn/JIpV6xyMdSx4D+GzhoyiMwGDCJnKUUGSStu2y+uVXlMz2dF83Vg9vkhIN7Vpc2mIhcGTPu2KmbYdJgbRF2ZEUUti8Q3nivp7FmTZT11T8Lmno7V9Np7dEjWrtCGIR/TCxfccE+EwnFdRFQBdgJuTIydcFWk/MK9Jx2VLLDERJ+E4pKYdnBMmJTZnuzMrfNZDEB08MGv9Q8ehNCddVvpOzkheLgpXbJgKu2PpunU3i3SfkmGSXBcuf75dmEetvjiaBccc5pX6XVq+yZ0E6Ih+M4Jm42zMboyVlDadq1MWiLpJhTqHEmC3TkL+BXXTEODmdbXHi/0zCGv0pQbeQKzuY7i5kpDRKGad7Fka6S25mUY/ALIUwzqTXEiMJk4GS5QllO06s3VNbDN4V4i73dia6LWW3PyaMB3HA9I7ONXBpVSYD3P0n/W6enMls5A/qzsktnX7qda7fVPUbUEQ7/Vt6RJqnozAKalDTtHmR5HVBes04kKhho2mrqGDnam1TSXZd4JFgPeDqLhficvuL1iGRa9p6j45lI01jIrIXyT0Svsns7AdjpxK4kba/fTqLjAGoubqo6LwPjJrxYTgceEyvnBc3Kw13sx+QYviDdiEzhEqLLjKSzMkCx50vNTrN08cLXMDwex7F0iOGf19ZTMCymMBZAghar23IRq8MiAMt0jdknuVnEII3wy7hWzekVeoAxkGkgsXo030Qw4Jn5gB4d5JHaWA8mBwtgDWbNulspOdkoxKPcGh2b/80G24HmvjIxMy5XV06mmnSzlBUB3lghUry0K0TbNnPjdPyDv0uGtwskSGcdgYjfbowtGol11KF/hpfKwtVhZYz0uOmnhb5ExFhkxwqTQ2whhsfXnHsgkZlWp0L1sc5OPxtWnFWimSLiT6E0Em091wIENXE4Nn05yCUokZKQ/XfzZjEcC+7oYG++iLPPsJN9hz0hVZVmaEcJg0bj2uqkpctDpMWxluoaGn2Yz9pbJGgnsgjltVyXoTq914d1nCtZvpwwVZmyYxzMbjzOI1tymtUc0bHTW4TAq/BkLYddEeYeQjkdYcL/SZJDi1GCs3gVrlNFH26xvC7eraGKo/Pz4P0ba9Z03NIKBel91auYvfoaZ6OlZN17rUpkDK9Z3wRhs4/YQ91Ra0DfDKoH+k4CVuyCjR8ZKyUs3N7QpxEOqG91E7SrupA6UUMU0THsDUhqhVDPuDsf4OedkFu+0j4JkKweZuuHDh3BGO8ueTufQ6fLaNHzAVcMdcyu0TSYto8kw9DNgU6BbEIYl1b278Z9jT4eck8yFDQL7E/RDmsqMa10N4uFZpKnD3F5YtumtOz4+ypxSAdWfBCTN5abqbtL5/R5nSYgNBJO7XDV1bdbDw4KGyEg/i2n6ro8XyGAZE3ijmriltLe3qKSJxl/H1lotK3D7QTI3/XUFe61aaeHJAck51nLEiIhchMT1CSjxqrYi7W8/mYWklqabv+8ZSbtxBdsBut4k3rix2UVH1ZDo+LddYTSkm99LHO6cCcsN7hCW4FwMa46TopPA545SbX7+HK53b2C6jkC7GXWjbJEXl4KrcjJm8FGFLGQ6tWPNOIH4I1xGelFSujKbOEWcxXdy6NACtrqymhFfGu0RZ+8KMGG+Nj1oJU1QlCFQqBrshzcWdoZwSz0GipmTuuTixJDQ+OCQKVnPMDH2eCte5kyQTxOg2jWEMpfxtjbo1R7exuHNmR5QxQ1hp0zX2kz3Tm1nRcx7Y9TEcB4uxyVJPLo7M8f2Muk9iAqgWOmojYQmuS3U5rvMNlEtupAjc8gpphdPXIHToMc5rTRfkEoLm4ykLNbldEg8lKZEoIeQNN8Gdxuf5jJb03p8ORPP8TbGaCqUFZtQ64oqBKDz7zpRYOD7cuGNP05ujdftdN402Aj3S3JQ55Ox3oe4bqqe5V8iVzlQL4AzukooMGZRAjRu0fp7xc7XMbA1N9zzHSAki33toP1FhNZZFSgCXpixUKSYchzk5c7TWJ/hIaepScro4oQcKU3mZFq9cQg1Lm81dO6sFhEpXYfFCcj2hFS61JscQKSCsaYaloyPZcKJvXNf/j7nV2EwSX0Pc9+zHBTWcLcjJnkterRMz3cItu0mhTBFXsnJ90r4d0yQTqD9tjqfz+EU8kMyZpUjX2BBz4wQuuxTGe55OVh/LnJhMeVmej2BdY7dGpADHCVdcgT7HrajCinc3vwH/tvymqb2BewbCCLPXET4J+YFE2s5Xx7KymM7mw6GEJID5haTzodKsK7kUDnwFKLz0rDWl4puNHBerOCOxwsmFJmiU0RnvdG3M5RsnzoXBwquYtPei8V1iBjFlIygmVpZbxzlh8pA9x2xkLJy1YRqaI9dLanRpsUCx/jIZMfm601mGVMnRGGu2nZGylJ3YK0g2fD903MgaGS2bXCcsQceZ+RF1h8mrzsAYXUtlO0ekXfRyHB9ZDACZUoe2WQECTgIl0n6SatAhWoRXgzDh6/LLu4adRzFG6wNiIYrbxCLMg4e8aSHIcXcwOjbkZ0EaZ1fm8A5exZv5oSOriNctjBgobrUJ7rgpXjXDpVIHJupZShA8gUW/Y/HJFosP4ZgsftzYMWZXPh4PFbWQDByYPegON+axMPGnbkU+Lkjdvb7CNRNRLzhvTcZPcBnw22diP4FxmqV1WvV00FfFJ+JQScMIyD/j3EOg43e4wV/KEJUE4s4Rw+oL+TJ1lRMRL6d95hxTo8y2IuucBwtvRp3fxs7RYpttavd9JFlSjdXQeLjeppBWR1wdCadduPGNVVPRVjUAPfyC/ZiTgdAxhNuh6QfGNebuhB/HGuoRbyl9cyLwygUCBblur+hgUYeaIyhMvhs0rXGPdlwGWAMEnTcQewj8H49gp1mcWYVYGZocR2pTI/rXeMm+79hp/gmgQbLXU9VWX0m81qxuPxu1iabeocu+fQ+CZ06Ip9Ty37KfKZmIuFYa/o4brJKPt50PO+G44fM8xXjF5pMdsnCtUmHn6d0tyXeAw2SLMiePURZOQa3BLr2mBI/34Rqw75D7enQhlkg49yFLTU897H4EuTKoIXlqgErRoJNWFZvBGvzCE+srVXKj+JNw4YckA0qU1cHmE0W/74hbgZUp4p62LC6ETmDsUZN2Td3uOnF2Bfb0AEQcbX8RLeqnbLCYrihdvv+YQhaXgH5d6XTslAELi82ckiiLTPp1R9zKzHTYFfUwLJJuF1V76kiVR/66I24ZmRJwdFahBHac8whi8lCWl1SNPAAmWmzxOrLm5wvIPHOUKkq5varjW0vQhbdb7n7pOpvPgOtib4l1ar6uYKsVLiRj1TRlVNLlpvAjkyIExb9lblbu26CQfLWsS29LNeKtRps5xGrrP/z1CMhjzpTawGPygVJrRVolb9pNHdNfDoKgWX2V4w07PVZtK4hJubOkN52R/moQrTokuNZ6Z9haaTrQ3Cs+U3+TtVL6PtVcAQJrpOErPjqJoihm8bqufXdBHMG7b0puU2A1at5FLRT+LxIrh2I+2PR2BnDk+O8kxrkNdnrlVnIjFoUBub2Txx2c4jvFj7cs2vJ7nCA3Xy3cLA8Sx7s5lNPsFr9HrOSLRb97YMHifppMmAbEZr33826JZaaejRZlY9UTb1hIWapRP2e8Po5bOh8fHfWp1lPBFL0v6EximD7sacOpmY8h7YCt/Y6Fl9ZOfsB3V80tV8nylWvP7HgpbPyQlS7L3JOMxdErGyjXIkk6n3TGlhjpiVj7F6XfNCJxys/dBrE22Jzr/sT2J3A9YVbqNg8oyWMf/4KFJyNzd9e55vUxZb9A4/kwrBz7/HMkXYy2Lc8D6RFhfOljPwoXITivaV7ePIx+4sZwQ2bC+zIAcqj97AJriN1fdkrH6wHnwe53mJp9YA0f5m/QeD3h8/IbNF5fUCD4FaZmT/Ch8QzP/zsOL+zd93pIv22Tslv8qm2uf/iHf/iHf/hf4z/qtSldzyWdb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1" name="AutoShape 17" descr="data:image/png;base64,iVBORw0KGgoAAAANSUhEUgAAAN0AAADkCAMAAAArb9FNAAAAkFBMVEX///8AAAD29vb6+vrr6+vw8PD5+fnKysrz8/Pi4uLl5eXQ0NDb29vo6Ojf39+7u7u0tLTGxsaurq6JiYmmpqacnJxeXl47OzuwsLDPz899fX3BwcGDg4N4eHi6urqRkZFMTExvb29VVVUuLi5FRUWYmJgfHx9mZmY2NjZAQEAhISEYGBh6enpSUlINDQ0wMDBX65LTAAAV7klEQVR4nO1dB5eqOhB2ACuoSHUFKZbFsrL//9+9hJqEgOiC7ttzv3Pe22sBM2QyLTOTweAf/uEf/uEf/uEf/uFJGP67R9An9vDuEfSIOcD03WPoDxrA8t1j6A8RgPnuMfQH0MF99xh6gwTjffTuQfQGBwaH4N2D6A3bwyDav3sQvQGMgftnFd4KpIEB4ruH0RMiezBYwuzdw+gHI8SYAxnkd4+jH6xhiJWC8+5x9IPDGf1PAPXd4+gFE8yYidz8i1Bhjv/8UUMzuiR/4G/6r6CnfzZvHkcvkGGV/P203jyQXuBnRsru8uaB9ILPW/pX/4uG5jTXBBrW6X8NJizSf6z+oikW5Ay5AO+tA+kDImyzf03+oDpflZG+Pxg3cmGS/zP+ewovPhX/DP6cwpsT1mX45xSeQagBH4Q3jqQPHIj5MnLN91cgFPpggEO24/eN5HE4d6NcHhlMUf5XsYfFfQUWkktt+L/yXx0A6c5X4Ey9CnscTddA1O2av6HQxtflXPfFX4gxxKA1fsOkpaT1f1J4Moy/m8PnB5oc///k4Y1BGcJnwxcEJlDkwUe/I+oSK1AQhQ2m8YoJrk//TwFbB6+qY4Na0Ev/IAV89TykDqEmCiGqn5Dvb+YNu7XQvKdq+oeWTk1Qt7kzycK0JVp7CdH7YzAmjJK/p5qhOFmYlryi1ZzIAO/XHXmAchTzs6TcisezamVHb8GA48+G1gH8/AFLwIqPBPsT+86sReBoER9Gcrs57hUFdcji4qRrVJddC0tT/MIPwL5j4b0CJXVIfN4qHy8ry24wOF+bb+mBNcFX/oJ8wDAu/62TbmqKDSfQUNGAFIRdEtAVuw0NGupTAY8bqb2+Ks5bzFFujWLFg2iY3uqZ0dTCB9g8EfI4UUZYyGj1OU/ujeod2Mkuo3zetQv/hRRM8HDQ45MWERa9T6BxteApqLmZBreMgbpPuXJhfwH7QfpiZqnZlBjZcQe54Q9dKq8Ve9hucEGW93B4yP6JGZt4dCWmS+QLfw35Fbx3S1fpmFlAncJF3L4GuPF+vAaVbf4hlGP3+HnQCmdmhBvh94n9hJZ0fFsD4Nw64akquKdQhBqsGtlf9QeXsCNmS+9j6gaYMjf5P8RGux/g2CJKTt4QAv5FbGxlZFGTPOnNwlRTVlueAbYtGJS7/JF5n6y9kLu+BjgjjpKsHoRU2qbfn3NgZDy/2AB8a/eSRYdcvYRmT8ODrku9EYHY55qdWbXxiMBcKI/ls7r5gMX1CSBslqALjh2JMIvhvAXWKy+hF5cJmwpvG62n7iMEqOOPOkSlpbRwAa5mQ4huXOO0jtCFQfZUJ/PKDYQsPj3U4TZnP2wnMMXVFuBygIdrAAJyyF4AYNWqeK/ekp8qqr+19pBgb22PS6UQVNIVbG9s3CCoPhy1jV+3tABOxnAGT0S2bSr+OkcmKOh8BtCg8ujRjDjH6JJRFVhRGEU7+5q8vIRa8jRO6acm5+LB593ZkBFDWtoQi69DK3poiBdGUY0xg284THhkI8uis0kIu7naBz32ibL0LfxR6CgpcXDmBLHHdxbSDD1rK12168fZMsEovrCiyInQcHyWQDrvS9Buyag/63cWJG8LBKrkNZabCNoJLkZmaW+fVotDXhghmUGXIpC05Vd4ZqI4GXVj3obixzl1FdmvNDh/DvoBN7eDBJsvrlthCgHvbW9HE1gEJ0UTfXBwFod01M3bQogINyOPFadRnTrA4ntXGogzuP4kqDSucf1HKmbR7Srh3Em2rAUdC545kncZWjxWJ0gWIf2mxNfkI+0Ce4OQBU4zd9yHWV/o6GAWPWzMY5wuHLTQ9+sBtoVTtnTbmfgL9JyYBcB1/bCM9KkVqv/cibAa9uVE5wuLRhvLdyf36SeYtOgR91A50dbaqDp1ghHDjlmLuy4qTC9xow0nSphVBAsOmQxH7Kk/uhhMiAkuXrMhNBlNr8/e8/Co9cXFkBOgZIFUVx4oEiBoCuXV3yAqbJgtnUWmoQVeYYXRd0dB6vndsLEChNX25JaNW1rCJ0I9C0fkZPLGtO/Ktb2XjTKGmGdMPYgx5PtjpbBAkiTgCV7lKeOrBko1vEzAg30nOW2zTIWIGZcvkBD+4prnq59qAhpKw+3UZyx0LmZZsAKux2iPhPGhJlardp3Lo8CpRnIuobJ79TTG6VYk8tORH+HVCadj94U285pcKQU+OyxiVVvY+2EfKePChefEDe4niD0C6QbRLvGd6jYzRueeCi/3HEK+utnHGC0c42t3IZyimi9OIe6pIhh5s6xslH8qvEaKZ26xR3G1dNLjq2FQp4Vl8SwEuLBvPB8unq0M91ZQoyXB+RJ89+7IiQp3B4l5dMEzpp70oekWyYQZIxrM6yqiuw7jzyBTVov2mAcylFU//AYe8H1OxGteMGFk955MrRFSRIQ7G/s5hsryGJ65ZGWQsLlHgMMSw5pUmE6xLX/5eFc2iwvHDA9NZKUIBonjVKJqRU5h/4Tr8TDsPAgigl37JVFxDHeXRC+zGGY5cA51eLeE/IpbiVn8OMbQEpM8TOBzl4GgqL6VE2TIEjVsjKkCFQyKcEWCmcCGIvRehSWJcbrm2alDXGhsgmKEzh5SCbRmpg4JzZh+K0nVLK/EhpZOTd7EfmEXqzS+ZxQDkNb+luW3KxYSCQuf6A/wRaOAfk9J3IMc2NkakitvDNcXdiyxkkn7TAWmdNxXOQ1gvUmHmaQgEsjmmxIhF+qN1JMMS0PTf2ntQioqlURHyRaPNAQcGEuMbuYL+Z7/ByFrsK9avMjs/0XhL+9g/Tra5iEE+K8BC2WTLCB9YFaIM40szD6j3yfMx9I0EUqZcinUTZDaeMPPTiJfrSDiGP4uMaUjSNXzAXMQs7aQ9RlncaQt/T5lhaupOXbR5MGunMUMq8Tqkrp1sOoJk7UNJmKTPEonY7gsJ4kV8ttxtsKG9PusClmTutCmq7STeQ57J07AdlTymG03MU7kr2w8ViG2DZqKRZB1IvSpt3mJEWZoxxDbocGKxSS9z+4r5XsiTcdrP8yY7uR66c/Pj/nztskFEZJUnBBDpVY+RdxjQf8kw9ED+O7BdC5Ge4p0bZU/V3Fd6jXmR0nZuNSzeVKJNx/e0UjE0tC4wF7rOucoHQ8dSBmXExRcYvaKqKQDX53IjxNL3Gy92aX6cW+5avOa+spkEN5EsJ7fguRCNpEcs8vNsmIjEc/nasAJDRRf8L1MJ38QxGGlJV/AMj7meNAjSV6HYDclusqFohNUNBaza/9HtZGGwk/NCT/LcdorrMY4fOZlX5ieMgetDCycEt6GkGExly2qF0ljmSxYTDMuOjbIFsluKmkWHpL19sENhc0TFRjLmX9W+qOZq11xB40y4YczcGaPUjl+Qrz1Oi1UH1Ohgl0moNUaSa1h6g6ZyMk1+aHukQtlnJcXSXEqPzJXN1c46U43fuzHhiQNrEIHaNVo6tBIlskyEZ5WGFp2elHcqpXKhsPpc27QWTIQK+1154e1lwtaFVN7/Bob43AOoOc+u7crrzn/JIpV6xyMdSx4D+GzhoyiMwGDCJnKUUGSStu2y+uVXlMz2dF83Vg9vkhIN7Vpc2mIhcGTPu2KmbYdJgbRF2ZEUUti8Q3nivp7FmTZT11T8Lmno7V9Np7dEjWrtCGIR/TCxfccE+EwnFdRFQBdgJuTIydcFWk/MK9Jx2VLLDERJ+E4pKYdnBMmJTZnuzMrfNZDEB08MGv9Q8ehNCddVvpOzkheLgpXbJgKu2PpunU3i3SfkmGSXBcuf75dmEetvjiaBccc5pX6XVq+yZ0E6Ih+M4Jm42zMboyVlDadq1MWiLpJhTqHEmC3TkL+BXXTEODmdbXHi/0zCGv0pQbeQKzuY7i5kpDRKGad7Fka6S25mUY/ALIUwzqTXEiMJk4GS5QllO06s3VNbDN4V4i73dia6LWW3PyaMB3HA9I7ONXBpVSYD3P0n/W6enMls5A/qzsktnX7qda7fVPUbUEQ7/Vt6RJqnozAKalDTtHmR5HVBes04kKhho2mrqGDnam1TSXZd4JFgPeDqLhficvuL1iGRa9p6j45lI01jIrIXyT0Svsns7AdjpxK4kba/fTqLjAGoubqo6LwPjJrxYTgceEyvnBc3Kw13sx+QYviDdiEzhEqLLjKSzMkCx50vNTrN08cLXMDwex7F0iOGf19ZTMCymMBZAghar23IRq8MiAMt0jdknuVnEII3wy7hWzekVeoAxkGkgsXo030Qw4Jn5gB4d5JHaWA8mBwtgDWbNulspOdkoxKPcGh2b/80G24HmvjIxMy5XV06mmnSzlBUB3lghUry0K0TbNnPjdPyDv0uGtwskSGcdgYjfbowtGol11KF/hpfKwtVhZYz0uOmnhb5ExFhkxwqTQ2whhsfXnHsgkZlWp0L1sc5OPxtWnFWimSLiT6E0Em091wIENXE4Nn05yCUokZKQ/XfzZjEcC+7oYG++iLPPsJN9hz0hVZVmaEcJg0bj2uqkpctDpMWxluoaGn2Yz9pbJGgnsgjltVyXoTq914d1nCtZvpwwVZmyYxzMbjzOI1tymtUc0bHTW4TAq/BkLYddEeYeQjkdYcL/SZJDi1GCs3gVrlNFH26xvC7eraGKo/Pz4P0ba9Z03NIKBel91auYvfoaZ6OlZN17rUpkDK9Z3wRhs4/YQ91Ra0DfDKoH+k4CVuyCjR8ZKyUs3N7QpxEOqG91E7SrupA6UUMU0THsDUhqhVDPuDsf4OedkFu+0j4JkKweZuuHDh3BGO8ueTufQ6fLaNHzAVcMdcyu0TSYto8kw9DNgU6BbEIYl1b278Z9jT4eck8yFDQL7E/RDmsqMa10N4uFZpKnD3F5YtumtOz4+ypxSAdWfBCTN5abqbtL5/R5nSYgNBJO7XDV1bdbDw4KGyEg/i2n6ro8XyGAZE3ijmriltLe3qKSJxl/H1lotK3D7QTI3/XUFe61aaeHJAck51nLEiIhchMT1CSjxqrYi7W8/mYWklqabv+8ZSbtxBdsBut4k3rix2UVH1ZDo+LddYTSkm99LHO6cCcsN7hCW4FwMa46TopPA545SbX7+HK53b2C6jkC7GXWjbJEXl4KrcjJm8FGFLGQ6tWPNOIH4I1xGelFSujKbOEWcxXdy6NACtrqymhFfGu0RZ+8KMGG+Nj1oJU1QlCFQqBrshzcWdoZwSz0GipmTuuTixJDQ+OCQKVnPMDH2eCte5kyQTxOg2jWEMpfxtjbo1R7exuHNmR5QxQ1hp0zX2kz3Tm1nRcx7Y9TEcB4uxyVJPLo7M8f2Muk9iAqgWOmojYQmuS3U5rvMNlEtupAjc8gpphdPXIHToMc5rTRfkEoLm4ykLNbldEg8lKZEoIeQNN8Gdxuf5jJb03p8ORPP8TbGaCqUFZtQ64oqBKDz7zpRYOD7cuGNP05ujdftdN402Aj3S3JQ55Ox3oe4bqqe5V8iVzlQL4AzukooMGZRAjRu0fp7xc7XMbA1N9zzHSAki33toP1FhNZZFSgCXpixUKSYchzk5c7TWJ/hIaepScro4oQcKU3mZFq9cQg1Lm81dO6sFhEpXYfFCcj2hFS61JscQKSCsaYaloyPZcKJvXNf/j7nV2EwSX0Pc9+zHBTWcLcjJnkterRMz3cItu0mhTBFXsnJ90r4d0yQTqD9tjqfz+EU8kMyZpUjX2BBz4wQuuxTGe55OVh/LnJhMeVmej2BdY7dGpADHCVdcgT7HrajCinc3vwH/tvymqb2BewbCCLPXET4J+YFE2s5Xx7KymM7mw6GEJID5haTzodKsK7kUDnwFKLz0rDWl4puNHBerOCOxwsmFJmiU0RnvdG3M5RsnzoXBwquYtPei8V1iBjFlIygmVpZbxzlh8pA9x2xkLJy1YRqaI9dLanRpsUCx/jIZMfm601mGVMnRGGu2nZGylJ3YK0g2fD903MgaGS2bXCcsQceZ+RF1h8mrzsAYXUtlO0ekXfRyHB9ZDACZUoe2WQECTgIl0n6SatAhWoRXgzDh6/LLu4adRzFG6wNiIYrbxCLMg4e8aSHIcXcwOjbkZ0EaZ1fm8A5exZv5oSOriNctjBgobrUJ7rgpXjXDpVIHJupZShA8gUW/Y/HJFosP4ZgsftzYMWZXPh4PFbWQDByYPegON+axMPGnbkU+Lkjdvb7CNRNRLzhvTcZPcBnw22diP4FxmqV1WvV00FfFJ+JQScMIyD/j3EOg43e4wV/KEJUE4s4Rw+oL+TJ1lRMRL6d95hxTo8y2IuucBwtvRp3fxs7RYpttavd9JFlSjdXQeLjeppBWR1wdCadduPGNVVPRVjUAPfyC/ZiTgdAxhNuh6QfGNebuhB/HGuoRbyl9cyLwygUCBblur+hgUYeaIyhMvhs0rXGPdlwGWAMEnTcQewj8H49gp1mcWYVYGZocR2pTI/rXeMm+79hp/gmgQbLXU9VWX0m81qxuPxu1iabeocu+fQ+CZ06Ip9Ty37KfKZmIuFYa/o4brJKPt50PO+G44fM8xXjF5pMdsnCtUmHn6d0tyXeAw2SLMiePURZOQa3BLr2mBI/34Rqw75D7enQhlkg49yFLTU897H4EuTKoIXlqgErRoJNWFZvBGvzCE+srVXKj+JNw4YckA0qU1cHmE0W/74hbgZUp4p62LC6ETmDsUZN2Td3uOnF2Bfb0AEQcbX8RLeqnbLCYrihdvv+YQhaXgH5d6XTslAELi82ckiiLTPp1R9zKzHTYFfUwLJJuF1V76kiVR/66I24ZmRJwdFahBHac8whi8lCWl1SNPAAmWmzxOrLm5wvIPHOUKkq5varjW0vQhbdb7n7pOpvPgOtib4l1ar6uYKsVLiRj1TRlVNLlpvAjkyIExb9lblbu26CQfLWsS29LNeKtRps5xGrrP/z1CMhjzpTawGPygVJrRVolb9pNHdNfDoKgWX2V4w07PVZtK4hJubOkN52R/moQrTokuNZ6Z9haaTrQ3Cs+U3+TtVL6PtVcAQJrpOErPjqJoihm8bqufXdBHMG7b0puU2A1at5FLRT+LxIrh2I+2PR2BnDk+O8kxrkNdnrlVnIjFoUBub2Txx2c4jvFj7cs2vJ7nCA3Xy3cLA8Sx7s5lNPsFr9HrOSLRb97YMHifppMmAbEZr33826JZaaejRZlY9UTb1hIWapRP2e8Po5bOh8fHfWp1lPBFL0v6EximD7sacOpmY8h7YCt/Y6Fl9ZOfsB3V80tV8nylWvP7HgpbPyQlS7L3JOMxdErGyjXIkk6n3TGlhjpiVj7F6XfNCJxys/dBrE22Jzr/sT2J3A9YVbqNg8oyWMf/4KFJyNzd9e55vUxZb9A4/kwrBz7/HMkXYy2Lc8D6RFhfOljPwoXITivaV7ePIx+4sZwQ2bC+zIAcqj97AJriN1fdkrH6wHnwe53mJp9YA0f5m/QeD3h8/IbNF5fUCD4FaZmT/Ch8QzP/zsOL+zd93pIv22Tslv8qm2uf/iHf/iHf/hf4z/qtSldzyWdb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3" name="Picture 19" descr="http://3.bp.blogspot.com/-i5iuNgIkuiw/UuPHpvG5qtI/AAAAAAAALDI/A10fhd7hzxg/s1600/sun%20smi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371600"/>
            <a:ext cx="5867400" cy="514497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5410200" cy="762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Sunglasses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www.clipartbest.com/cliparts/biy/Ean/biyEan9G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905000"/>
            <a:ext cx="5486400" cy="438175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6600" y="274638"/>
            <a:ext cx="2286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i="1" dirty="0" smtClean="0"/>
              <a:t>Boat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www.qacps.k12.md.us/ces/clipart/Carson%20Dellosa%20Clipart/Carson%20Dellosa%20Learning%20Themes/Images/Color%20Images/Transportation/MOTORBO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7689088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4572000" cy="1143000"/>
          </a:xfrm>
          <a:solidFill>
            <a:srgbClr val="FFFF00"/>
          </a:solidFill>
          <a:ln w="57150">
            <a:solidFill>
              <a:srgbClr val="0070C0"/>
            </a:solidFill>
          </a:ln>
        </p:spPr>
        <p:txBody>
          <a:bodyPr/>
          <a:lstStyle/>
          <a:p>
            <a:r>
              <a:rPr lang="en-US" b="1" i="1" dirty="0" smtClean="0"/>
              <a:t>Umbrella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ages.clipartpanda.com/april-umbrella-clipart-9czxEpKy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56886" flipH="1">
            <a:off x="597505" y="1561498"/>
            <a:ext cx="4661646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381000"/>
            <a:ext cx="51054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Towel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www.lakeshorelearning.com/media/images/free_resources/clip_art/seasons/beachtow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676400"/>
            <a:ext cx="4476750" cy="44767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2800" y="274638"/>
            <a:ext cx="2743200" cy="868362"/>
          </a:xfrm>
          <a:ln w="28575"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i="1" dirty="0" smtClean="0"/>
              <a:t>Picnic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1.bp.blogspot.com/_0tuZUqyWE0Q/TDNY1l8lCWI/AAAAAAAAAq8/pIhEmQh8Mas/s1600/immagine+pic+n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19200"/>
            <a:ext cx="7239000" cy="54292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943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ln w="19050"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Sun cream</a:t>
            </a:r>
            <a:endParaRPr lang="ru-RU" b="1" i="1" dirty="0">
              <a:ln w="19050"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www.slatervecchio.com/blog/wp-content/uploads/2013/07/sun-safety-for-kid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676400"/>
            <a:ext cx="2857500" cy="3771901"/>
          </a:xfrm>
          <a:prstGeom prst="rect">
            <a:avLst/>
          </a:prstGeom>
          <a:noFill/>
        </p:spPr>
      </p:pic>
      <p:pic>
        <p:nvPicPr>
          <p:cNvPr id="18436" name="Picture 4" descr="http://images.lifescript.com/Media/Taxonomy/Holidays%20Seasons/Summer/Summer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981200"/>
            <a:ext cx="2857500" cy="3286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http://images.clipartpanda.com/ice-cream-clipart-9TRX9b5T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508" y="1219200"/>
            <a:ext cx="1811842" cy="4343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495800" cy="1143000"/>
          </a:xfrm>
          <a:solidFill>
            <a:srgbClr val="FFCCFF"/>
          </a:solidFill>
        </p:spPr>
        <p:txBody>
          <a:bodyPr/>
          <a:lstStyle/>
          <a:p>
            <a:r>
              <a:rPr lang="en-US" b="1" i="1" dirty="0" smtClean="0"/>
              <a:t>Ice cream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 descr="http://images.clipartpanda.com/ice-cream-sundae-clipart-eiMpB49in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2743200"/>
            <a:ext cx="3238500" cy="2819401"/>
          </a:xfrm>
          <a:prstGeom prst="rect">
            <a:avLst/>
          </a:prstGeom>
          <a:noFill/>
        </p:spPr>
      </p:pic>
      <p:pic>
        <p:nvPicPr>
          <p:cNvPr id="17412" name="Picture 4" descr="http://images.clipartpanda.com/covenant-clipart-ice_cream_cone_neopolitan_sprinkles_cherr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630901">
            <a:off x="5906972" y="171222"/>
            <a:ext cx="2320263" cy="482269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12</Words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Summer fun </vt:lpstr>
      <vt:lpstr>Sun </vt:lpstr>
      <vt:lpstr>Sunglasses </vt:lpstr>
      <vt:lpstr>Boat </vt:lpstr>
      <vt:lpstr>Umbrella </vt:lpstr>
      <vt:lpstr>Towel </vt:lpstr>
      <vt:lpstr>Picnic </vt:lpstr>
      <vt:lpstr>Sun cream</vt:lpstr>
      <vt:lpstr>Ice cream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fun </dc:title>
  <dc:creator>Kirill</dc:creator>
  <cp:lastModifiedBy>Kirill</cp:lastModifiedBy>
  <cp:revision>9</cp:revision>
  <dcterms:created xsi:type="dcterms:W3CDTF">2015-03-19T07:24:35Z</dcterms:created>
  <dcterms:modified xsi:type="dcterms:W3CDTF">2015-03-20T06:17:09Z</dcterms:modified>
</cp:coreProperties>
</file>