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162" autoAdjust="0"/>
    <p:restoredTop sz="94660"/>
  </p:normalViewPr>
  <p:slideViewPr>
    <p:cSldViewPr>
      <p:cViewPr>
        <p:scale>
          <a:sx n="70" d="100"/>
          <a:sy n="70" d="100"/>
        </p:scale>
        <p:origin x="-91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Russia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066800"/>
            <a:ext cx="2895600" cy="3124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3600" b="1" i="1" dirty="0" smtClean="0"/>
              <a:t>Mountains: </a:t>
            </a:r>
          </a:p>
          <a:p>
            <a:r>
              <a:rPr lang="en-US" dirty="0" smtClean="0"/>
              <a:t>the Urals</a:t>
            </a:r>
          </a:p>
          <a:p>
            <a:r>
              <a:rPr lang="en-US" dirty="0" smtClean="0"/>
              <a:t>the Caucasus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Altai 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429000" y="685800"/>
            <a:ext cx="2590800" cy="3581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Rivers: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Volga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Ob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Yenisei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Lena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Amur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72200" y="1066800"/>
            <a:ext cx="2667000" cy="2590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Lakes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Lake Baikal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Lake Ladoga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Lake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Seliger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 descr="http://dekatop.com/wp-content/uploads/2012/01/lake_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74078" y="4648200"/>
            <a:ext cx="3169921" cy="19812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6" name="Picture 4" descr="http://data.photo.sibnet.ru/upload/imggreat/1198070981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648200"/>
            <a:ext cx="2641600" cy="1981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8" name="Picture 6" descr="http://www.sunhome.ru/UsersGallery/wallpapers/81/912243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4648200"/>
            <a:ext cx="2641600" cy="1981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32</Words>
  <PresentationFormat>Экран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Russia 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Kirill</dc:creator>
  <cp:lastModifiedBy>Kirill</cp:lastModifiedBy>
  <cp:revision>10</cp:revision>
  <dcterms:created xsi:type="dcterms:W3CDTF">2014-11-27T06:44:10Z</dcterms:created>
  <dcterms:modified xsi:type="dcterms:W3CDTF">2014-11-27T07:10:51Z</dcterms:modified>
</cp:coreProperties>
</file>