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426" autoAdjust="0"/>
    <p:restoredTop sz="94660"/>
  </p:normalViewPr>
  <p:slideViewPr>
    <p:cSldViewPr>
      <p:cViewPr>
        <p:scale>
          <a:sx n="24" d="100"/>
          <a:sy n="24" d="100"/>
        </p:scale>
        <p:origin x="-3036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p.gr-assets.com/540x540/fit/hostedimages/1380343844/69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71600"/>
            <a:ext cx="6248400" cy="4998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AutoShape 2" descr="data:image/jpeg;base64,/9j/4AAQSkZJRgABAQAAAQABAAD/2wCEAAkGBxQTEhQUExQWFhUXGB0YGBgYFh4YGhgcHB0YHBgfHRwgHigiGhwmHBgcITEiJSkrLi4uGCAzODQsNygtLisBCgoKDg0OGxAQGzEmICU0LCwvLDQvMDQ0NDQsLCwsLCwsLDQsLDQsNCwsLCwsLDQsLCwsLCwsLCwsLCwsLCwsLP/AABEIAKABOwMBIgACEQEDEQH/xAAcAAACAwEBAQEAAAAAAAAAAAADBAIFBgEABwj/xABBEAABAgQEAwUGBQEHAwUAAAABAhEAAyExBBJBUQVhcQYigZGhEzKxwdHwQlJi4fEUFSMzQ3KColPC0hYkk7Li/8QAGgEAAgMBAQAAAAAAAAAAAAAAAgMAAQQFBv/EADERAAICAQMDAgQFAwUAAAAAAAABAhEDEiExBBNBMlEFImFxFIGRofAVsdEjQlLB4f/aAAwDAQACEQMRAD8AyiSQC56PHlkkOyRztEAktqH5xz2Kj+I+LH1a8cXUiyWTViPG/mCYOkKaiKfqH3eAZFBu8p7ULH0asSRImAhvaZv9ZeLtPyWT/pATRLPsDWDyUIT76UE83FuQP28JusEozLDsSMxqztrEpWDzFxW+nnWLbVbsif0LKTxEI9xEnmokg+QMRSoLU9K6hYYQqcG1CB99I8lAtT5ecU5J8E3NBgeBKnP7NSS1HUQB4OX8hDSOBSklp2OkJy3CVhahYWcbjSMwjAkl0h32t1LxNeDUKSyg0dhWp3NhBxnjS3Vv7gy1G+weN4ZhUDLMExQ/EBnWT1Zh4MIVxvbxCi0vCFY3WvIfIA/GMfK4dPuSgHUBOb1JgoKk0VlcXLN/3UhkviEkqhS+wKhfI1xfiSp7NITLbVyVedBtpCEvDBgCqa+4b5iHETAQWekeM+w+EZpdQ5u5chqESH9IksXNPzAPAZmFUTQ+QMOCYGffcN8Yn7WlYBZC3GL5K5clSRUAtq4+B+sROIajK8iR5ikWYSDZoiuWBo3QRNSfJNFcMrzOSxYh+ZgiEu1dK3bnDq8GWckMdDX0rAf6VJ90Vu6afCsCskPAO4OWjQEeAeCZPHwaF+5Uomu1CHcjqFCkHJIRnMwBIuTl5UNb1Fq1gnfgls84Bjk3IRVIPWkdmyikB5kvvW/V0cxxeHJH+IEnXuV/+zH0ibe5TtgMRJoyVFBNB3qeRFYWmYdSEupSFnYBiR6g+kFVw1S6+0mLD0IQPrBv7HY0BJ5pfW/87wy0lVgOLfj9ymmzpcxkTUqTs4IPgfOxiEvhCD/mKA0D1HmKRcq4cof5ZIOoHjZ4Vn4EE0UQNGrXaHRy1snQqWGT+o/wDswidm/vxLKSGqkKUTs5b+YvUdhUpLlayddPhGOwpnS3yqbQ0BChzDEEeEX+H7ZYpCWUpBa2eVp1SQGjXhzYo+tX9QHil42Lqb2WkS0rmqBUEIUoipJCQ5bc0jFHjftf8PDSAjn31N4sPSNJL7dqytNlyFE3KZmQEdCVc9YSk8Q4Ys1lqlKIr7NJKfNP0jROcJr/AE2l+X/dA6WuSlXiVlLZsnJKEpAH+0CF0lBDEJfUk1PnGlTwvCTw2HxDruAQxAFDcA+DxU8X7MzwHSELI6g89x6xn/D5Xvz9mM7sFwLEIBB9mAenq8DVMRXK9LqdQryHjyhRIWkhK0qQd616B4KZns2qS9WKCT8GMZ3BxdMYppq0NqkoKcwzuBpSp3gBlKIDpT8KdSD8IghcwupKC3Mt6MfW0EXnslYB513e0A5Uy24+ReVjJQJCgH0DKI86QovESnP935BX/lE50iddUtKgL5RmJ00qBHP69OqQOTGnpDo143/MXafJaKXy8Y6iU+rD75OYmllUBYbm8GQRQD+Y5bnRsjbIIDKAlh1HYOYZlcNxSyyEqUdQkOfHb9oicOE94FSVeQi87IdpJsuaETChMhZ7yiggk0D5hXzoG0h3TqE5pSdIt7Iqldn8YmqpS2H6XPpX0hKUSK5nHW0fXuK8cw2H/wAWYHNAhPfWf9oenMx827QI9pNVMkSilKi4ExQ5AMASwYWeNPWdPixL5Zb+wuM5M4iY6feIa7XPm0LJwLkkKPj83Jg3DpavdUE20P28GmS1OxSGGuscrW4v5WOq+SEqeBRSlK/SD3RypV+kdTwxKg5lkbAgE+pf1joyoqKHpDGEmKLuoAiocxepveyKK8iqMAEVCa9PpHJGcH3abAQ+ApYfMDz25wJUwfmp/qB+/CI7fJNAuJiSagg86ehgsuaAQ1H8/KGJMwWZx5wihKSpTlq0Fv4gXJLkp7DWODAMpz0r4PVoVVOTL/xCQ+5r8Iazq0rsH+6wnxfBqnAAhA5FOb1Bpt4xcNL2fAM/TsB/tCUC2fxZxyqPjD2QlJUnKsAP7ydbebRR/wDpxYSS6KaOpP8Ay+/CESFIJyryrZqd4FtiWcU5xr7UJemRn7k4r5kaFE8TA2VIWKlJUxHkKwQhQIU3z+/GKjApnLAaegGtLqh4TJ8twsBY3SNPnCJY3F0mi45G1Y4ZIfMwfz9doivDpUC6aGh7wY+FxHJE4KHdJBGmrfSOJnO4uRQggDxG8AtS5DTsAeCy8uUpUU3bMfjBkYHInuPl6u3zjyMQXYGuwB/eGUYDEKQ4kTX1ZOWnUtDIxy5OLZTSQjiUzAgBCdXo/rAJeOnFPuEEBi1KdQ7xcHszjlBOT+7Gy1pdiOTsQ++kW+A7JMR/UK9pT3UjKH5qufSN+PpM72oF5q8mN/tae57ygAmoCSoHcD6QwjhuIOZQkTDyCVAtqGIj6bhsGhAZCEpGwH28I8W7TyMPmSpeZafwJDl9ibCNf4CMVc5UK7zZh5fDZ+Vzh5oetiT4tWJjhU1n9hMHgx8nguN7f4gqaXLlpH6wpXqG+EDHbbE1zJkcjkX8M0L7XT36n/PyL70/CBngqzVUkvzYfOFP7LmhRaUL3elqGLBHbWaR3pck7nvB+bVgU3tZMJIEqU/+4/sfODjj6Vcyf8/IGWbL4SJ4XsstZC8/syCO8mivBo1iqD5xjpHaDGk92WFUsmVTx7zv6QnxrFYueAJkhRCbpDpFdSHIVD8fV9PiVQ/v/wCipY8k3ckXXGuJYeUrLMWAo1ygZiQeQijOMlBKfZqOQvmcFrvrYu9IqcNMUlx7LLs9QW2c0g44jMFGDb5CBzqHjP1XUvMq0omOCg7tjmIlyzVV6gEJqPQwjjOCpHeQpT3ql/URw4wO+QZhckAHxNyKQSXj1nSvUsx5sx8IxJzh6Rz0vwKYCRNB7hBB2LDyZ4sjhlfmHl/+YRnYpQUcwymzhwfA6dYkJ5Nc5r+kn1esSTlLfYuFrYsZ8lEoZlFgdcpJMQncWlANLSt2uBlf72hLGJmzFOtQJZqk/fpCP9mTc2igP1kCExxwfqY6WSX+1F3I4rLUoD2RL3Lkno2sK8axawQmWnIlnAeoHTSJieqWnvBKaMMtn5wXA4RROZUzPyZkjrzik4werwXqclRDgBmIZZqCbEXAi5m4vNZvKvjoIDLTdmrpp/MTJAZqnYetYzzyapNhxbSpHUTlvQCvI09LQbCzsoZQKvAJf/dXlpC8yebElP36xATGL1+vrWKC1MdnTQoXqDcqe+jM0AVh03NWYWLb3NIglY26VbxiQmqzNlZO5r84G2VqsJLGWooOTR1RUbqjiMOAaGj7l/4g5VVqdYKK9wkm+RX2L1zk+EeWku5Jb4fdIPMXltrHBM3r84YmkTSjpkkMpJNLG8cxk0kd5KVPRiHESQ6yQEjcsT6fSO4rCmUHWMoLXDGtmGohbW+xG/YUxctRSZksB2OY5iKB3FXB6RRzsQQGBSSTel/0s4eNPI7Sj2ZQgJUwevd8TRzGR4is5lE2d6Fgl62FfrGnArdNGbO1VpgZc0hnJBBcOC27g0aLE8cmFJZhq4U1OhFfOKRagkOHu2VteWnSNx2T7EspM/EmoIUmWC4t+Pc8rUjow6RZnxwYlNxO9muzU2cBNb2QVUrqM17I18WHWNZJ7L4cMZmaaRqo5R5JakWvtGFLC0Q9pHQx9Dihu1b+oXdfgYw+WWGQlKBskAfCCCdCyFQRo1UkDqbC53gGP4hKkIzzlhCXYPUk7ACpMGmrRKQVrNB90j432j4jNxU8zF5kj8CKZUAaDVzclr7Rmz9Usey5DUG92ajtD25Wt5eGStA/6gHfI5aIB3v0jIIwUw3Qb3Kr8yRc9YnhZpQAxzK0cVO979ItJeIcB0KSdLV10JjiZ+pySlbNGOEWtxSTw+Umine7VqdfnHv6JBcg3tlJBHV7w3NmZgxluP1D66wgvBJJ7rpOyVEO52o3WFKb8sNxS4RJHCWuSeZPoDdn3giU+zPcBvcFwCfL7Eek4UoshTlx3phIF21hmUGYAI6lSjXQO0DLK/uWofQ8UrKSpcwOpYFC92Ary2bR4UxjEsmYo8iznkzUrBsahVwlP4Sk52c1PpzEcw+ImIKSqQCrkxcHmafxFRflBNIrpWFWPfCq2YEPT12flDaez6iSSnK35iR8y8aJfEFAEK00zAMNNYXVis1L9CPjFd3K90i1hh5KnCcFSlnLkas+tL6RD+gS47jnfM1r+UWEtZQzpLclUfw1jxxzVABcklKg+1BypA68l8hduKK+bw4gBksd1EsN+bXjowT1yIrX3/2iSZkxa8xlDKaEFQbagh5UlGsivQRcpNcspRiVQYU12jgOqqCDKlgVUa7fDrHZUj2igcpJFHLBtoFNcsFyrgUXiVKJQkVAsTU9bsIeweHOVIJFLtYQZIloJSQH1+xEjiQSEpBL67QM5XslsVGPl8hZsot3TTreIYWQtNWB/wBX0F4n3Ue8p6uef0EU3GOMv7isiR+W6v2gcUZTdR49y5TUVuWgxgUCAUKUDpVg9SW+EOYOYgAlaGUbClNN9doxCsWN+7c94eLh71vGo7OSp2JIUQgSAQ5V7ymBsKMANTq1zD8nTuKuyY8mp0kXgMpnCkijVLEQvj8QlYYKs5oK+LxZJkSswSalILgBg4vVn+xE8Zw1EyqU5GTmKnJDWDlrU9YzpGl3RRyZqSLinr0iCMMpfuPsB8zvfcRUcZmhJHs1Kym4SLm50pXUwbs3ivaKUE4nKsAdxgx37xY3I1h6xSkrQhSuWlml4fwoBhmDm7JZhqSTS/zgvEcRLklu6VV93vNtcgCK/F4bFpQ4SlgArLLVmLEliQKabQlIkEsogZi/dBq1PvnCppw9QyT07JGgwuPSlGcFCQKlyGqB9PSMlxrGypyyt++L/kp+UAqKabQLj+IQlRTYiz+9YvpQaQvhuEpVKEzOnMTRQLEaa32hsEoxUpbWZ8uRyemgCuKJAykJJOoNa27t/WE5swu6Ul/MEcho7xoJPCvZIUpeUmtkVbeurwx2W4IibMM1R7sohksfeNQa7AaOI19IoZcmmH6mXJtG2xrsX2cmS1+2nZXIIShny2q9tLc43IU2sCSG+UQUrePSRhGCpGS23uMgvBVTEISVrICRcn5bnlC6ViEO1J/uUHZR6PlLPsbtGbqczhByXg0YoanuLz+1ag5ShKUfhzEkkbkC3yiCu2TjuIGb8wUG9bxkyqYtXuBQZz3qjw1hiVKY5RLYPukAdRSnSPPy6zPy5f2NahHwiz4txdc5I9otQAL5WSE+Y+MZrGOpRMlNNAyrMxckXi1XLKnydAA4FL3O0JpmqUcqiT+lKm+dPCELJNvVLdklvsUjqQtznCmY3LDrsYawOJWO8Hpo3S1fiTFlxPBoWhnIIsxr+8VMhKhYFLCpKu78b+EOjNZI3W4Moygy/wAHiSoValgzNDAmZvwkAXaj2aut4o8DigKKIc2IBY6eJhvFEtc0+/DyjNKFTNEMlospcs1BJclweXwMK4hCUhLOQLNQjw1hHDrSSaKcWLkKfXwixKSUjMX1NWV/O8Fwwk7RUjjaczTPdAIYqY1tWo/NDaeNYfuvLmAZnUUqCnuE02J2bWPYnh8snvAZfzEE0pyvz5wrO4GztNbViK+jMG2hq7T5FtTXA5g+If8ATDd4izjK9HBcWiU2cSKKZRt3d+T2HyiiVgZ6KhSTrcj4n7pF7w6clQAUatRlUP3vEklHdMKLb2YNM9Zo4arhLgFvEu20RlBSj7qUgDmTqz8+sOYjCjKSkd67P05hxb7ML4nDL72QhjV7nygLsPS0Od9YTlVUuGYV3fTR4rlicSao8aQvKnLSrKohqEJy5aBr2pW0TWsObjlt/wAYtRplcksPKGZz53bxiwMxgMpKRcHU9Bp1hbCrDhrbNbaj+pg2IU4Ynzb4QiUtwI1QVMkMwYalWpPMwJADZWqKuDp11gJWljlLjWr/ADpEJtBQtzNuXSJTYbkkSXIMwsSQkX3PLnEcXwyU/dQOpFfHQQ0gPU05ax7EpoCNtfXrFdxppJi3FFRh+DSknNMUpQvlFifR6fCNNheL4eW2SUsNuQQ4NyDuBWhuYrAtqlq71+zHCkkkka3MG8speoKD0qooPieJzcxLnKog6EhqBvCG5nawCWpOVJWxCc7HK4ZwCbtFROoWf1tCE0lTBIKhyYjqT8oLGr3ZU8rWwJEhUwkDR3Lm36U/ONHwjhcopJKwkClwkc3UdeQrBOH4ZAlkjKMiApf5i5busG5eMC4hiswSAjKHoAKnmo/iO1m2g+5e748ImOCju+R7FcZUtAlJVllpowAAVtYAAAUAHjCMxCU1F+d+UeRMITlIre33WIKU4v0jLOTk7Y1inGML3UzUuXcFL90H8zgOKXhPg0+aJlUAoJc1DHZjX7EW+DmrYoDZHcvvyOkAxeBQlynKFH8QTR+jVrDo5Fp7chOTFfzIhj8etSvZSwpIb38tANa67RsuyvABhpLqczZnfU+j2F6U+cYCTPVLmIUsEoSpKl5O6GBBI5ktbnH1g4oTEImJdpiQsPsqofwMdn4VijFujHl2QtNU0Cjk0wIKjty4McGrGZU0iFe0R/8AazCSE2IJdhcadY5mrEeMYhIws0qSVAB2Dkg6GkYuoj8jN2N2YEcQUg96nPusrx+7iHMLiParSoVA1AIryOvSASsUlaTkUxGwz+YEOYWROD5ylSNgGHm9DHmZtJcU/wCfzkfD2seVhkKrVKtwb6VjwQE2A+m1YXSoJN0C1MzkwSYt6U8B9fnGamzQtKFsfPDFqnSresUa0qUWUcxFf7u7U/EdG6RZpwEtVwSb94k3vW3kYbTICXsE/pjRHJHGqXItxc3uU8iVkOUMkEuXXmOwEWSsakkACrbOPE6PBZikJAqmoLOCQ+m9Yr5wBU4PmS9W+6xerXuyNKAyqSFlgrKp6und+dTQ+kGwaV5iVmgarE9DQ1HQUhOSkoWRUkDmMvUkA/zDoRcua+nzPjAz22DhuPIQxGUgjo1OXjyicyWK9GPOK6fxJSKOWJFWf1ag9YHJx+Zw5TmepLF6MxbUbbQEccubDuPA3OwyDRfdOjHQXYONwTFLO4JNKs0ly+pKt/FotMXPdIIUoKZ3NK82u8DlcSKF0XMIN0g672fwtvD8bmvSRxi+QfDuz2NCgCZbahS8zDXTMDFrieBzkCyVjVnH2BBMPOzF+9LVoVB28AoRZSeKH2aULVnWLrbK4J8Yy5s0001X2oZHHCKMtMnEFmIYMA7gH6O8KqmEmoT5H6xfcRlomKKhmA1sfIRXr4eh6LA5EH6Q2GRSVguD8GVk8TaiSltWBLdNI9N4sTqljtto/OL/AA3YXMWK0pG9/C8M/wDoNKa5pZL/AJlJ+rx2X01b6H+3+TmqS9zIp4iyauxe5187Q/w0TFkKukGl26PSL+V2JSCP7xPTvrbo7CL5PZiSQMy5ri5Cgl+WVmA8H5xH0mSS+WNfcmuCe7Kj+ooGHe21f+Yo+IY6aFME6s5om/8ANo+hSOy2EJGZMw9Zqq2uxDxe4DgeEScwkIJ3V3j/AMnheP4VOLt0MlnjLhnydM1ZSmjqNqUJ+cL+3UWT3iq7ZT92MfepXswGQmWGrRCfO0MIIFTcVdvvSGr4ZXL/AGK7iPzrjZM0A55U1L2UUKT6nTnEuE41iVKNg5IFGGldI/Rv9W1DUc4zHE+xeCxBUcvslq1lAJALkvlZiS7GCydA9NIpNXdnzmZiJcpJXmSsqSD3e8EZg5DnXSj6wjK4p3wPZkks5fN8ARF92o7ETcKhMzP7eU/eZBBSdAUglxq9qRVYSYnKAACNe9b6xys+Lt7SiPinLhjCq/MC48Y7ik5UgsDp/McGJQSwSAQl2uW+jR4zQoEEEgdGjFTvga2vAHBYwIUdQQx0v0rDvtJKi5bV2NeXQGK9aEVYO/hHpMgjQV3tBtJk1NLgHi8EhaisPQ3Jr57x9D4di0TcOgoYFKQlSRTKQGtoKRgp+Bzhs2Ucv3hrhhVIIKZjq5/i1Y7iNnSdZ2JW3a9jPkxua4NRiS0JKmweXiRORmAYgsUu7ftFfNU0esw5I5IqUeGcXMnB7jPt4ZQUrSpC/dWMqgdXinM2DYfEtEy4rQWDqaluY6dIyKyzQc0ssGBBAoU1cBmY2aLGRjvaOgKUHcZwxJa9Wp+0G7XyFBaZqQMq0hKi7M1H8mHlCPCwp1HS1Tc0qOUeV6rGoN/Tg60OdvJEdnAD3V90moVfkQXqerxZmWpmVYBndwW66+ERVNXlJC0hjdRpCMzjICkgOsalIpzLnSsZLzZPqMWmI+JIFWPxb6R0Tkh+8OYBBaEOJL9si5KXYgPl8Qm55mE5OHS4SKC2WwPzMXHDqVyZTyU9hvEzQoslQB8CRvc18tIApcskElTimZn61NBZnEeVLKaP4APvf62gap2V27psKZjvUu+tuY2h8UkqQDbbGFTkpAPe5aPy5nrHJfEFKLICnf8AEnL50hvh3DVNmUSaPU0PQeMWyJSKPWjW+O3SEyyRW1WaIYZPllSqRNWGUhBINe8R/wBvrEJWBCfwFB2zEgV8otETEkEDehA5WtAZyNLi33tC9b4QbxpbkEoGz/D7aOLS3upb5wWUALpYCuzCBz5oBoSQdLkWq4tFK/AZKQsqLG/PVqwrNxige6/mD4RKfPYU9YTnLpuba38BDIK+SpSOjjSnHcSQ2rJPl84dlcfAA7rcnP0iilBhmz0J5H7ezPElYhqZ0+YHoaw94o3shKyteTeJxBgqZh3jN4btBLJDhTGxp8LxDF9p2B9mhh+ZQfyqw8Y9NLrcEfJw1iyvlGrQIalJ5x89l9pp62rlYuWSCC2lqgw9h+1s1OYqEsi4cEEUoAHs9a7wr+o4vKY1dPNG/lDnDUpPmK9frHzSd26nEEoTKAs7ed3rAsP2wxiiO8lruwSabBqj0ipdfj9n/PzGLE0fV0E5qksNrvoNgI4meQQMxDu6jbVgwo8fPOF9vV5j7eWSDlAyjKaPmNfefwjaYeamdLzylJWg6g67NcHrDsWeGThkacSwTjS7e900jpnnfyiuLgvbpC0ycqmsPoB5KNBI4mU2MVPaTs/h8anMGkzgX9okUVRmWmgItW4aFBPbUmOf1sKyYYyVNBwztGUx3A8ThiM0sTEn3loKik32Di2sUy+JBMwpZXyGz7R9JRxE7/f0hDimCkziStAJIbNZTaMY5GT4dG7RrWZtbGJ/tGWSa+Yv03gwxDF3SxepUQaCjBiP4gXHOBqk1Q5ln8XLUEaH0+EUgky3Z3558oG9BXS8YJdMk6dhPJI0X9Wk0zgPRswf1rEZeFQq6QTbMQFK9dIqJRQkuEP/AKh3geZLtprrD0nGJLsQG8IRLE4+ktT1cllwWd7CcwYoVRTXbdq2feLbH3MUnZ2UZizMJGRFX3ULD72iyxk1zHoPhUZqL1HO69xrYB7SCSpnrCpXEkq0jttbHCjJ6ti2otGVQCkkijPFNiMOiWpQllw5ajGhNxvFovFplS1KcAhmfnGVxXGA5ZQAq4vztYc48x8Sjqnpitz03TtrGrIcRwpuVMLsQ7c2pXkbwtJk0vQkHkCDdqUZudecRkoKiMzVLgEkAhu6QPxEmtbUhxWUFgVAEu4D01OjVJpvGTeK0hvdhGyqZwCaOVdagC3pHpcxNQoqJu2TK+1Xc+dYWSVuQmXl2Cqt+o6Ody8WGFkm6y5NOjUrCp1EbGFsXlyJk02KAL1d/sRY4fAoQK1PMv4PE5K01Tm0tVvDSGJkwZasef7axmnlk9uEaIRgvuPS54ShSE5cpqHoST4cqVhErNiadX5wnPmA9ev1MDlSVKs3iYHRe7GOQ6cc1BvqBbrT7MKT8cbAA2o5+Fo4uQR72XqWgSwzZ3r+WtOZ0hkYoGUpE8VxZSUlgbM6RmUIrJnEyFd8Ev8AiYnb6w7NxAQSl6mwIKiRYVsLwNeAS7EspxW4r6huUPgopboU9T8hETCoVB6whi1pcd4CrBwSDyfePTZExJUGWoDaxbZ9L6mIpxOd0FJFKgsB89fnBxhW6Abd0wEuYollAEvdmKm1ZqQfKj9J6g/WF1ysoGVtDuSHqxNqPQsYKljUgg/6k/8Al4w2XuhdCuIQhKqJ0Hm9hqYHh5Exa3BCCHFvMkaa3gaSpRolyTRLOoc9heHMLwxSsucslIqC7nrWGtqC3YPLHJPCXrNWV0YNQN4QdHCpf5YPLVRgG22EGlkC9YwSyz9zRGCFDwuWVAkWtVwOg0g8zhuYNUUFRQkB7kFyIakoerefpBVzgkhVaVZyw/j5wvuSvkYscfJRz5OV0oJo1cpr4aeB3iPB8fMw8xKpKxLdsweijchSSDQ7mvSLPiIQqWFEEKCh3hcPZha4Hno0VSUobMv2uYA1o4DV0qRyjViyNK/JmywUWfUOEcYTiZWcDKoFlpd2OhH6TcGPTlR864VxZcgqmAslTZkGqiAxYaaFjrWNhh8eJqEzA4Cg4BoY9B0Wfuxp8o5vULTuhlcyF1TSbREzQf5hWbNbX0p8Y3tWjKslDftj5ffhBzNLA1INjp90isTOchy3SDpXvbreMsom3HNDiphykhiC4I1tttpGL4p2YWk5pISQaZVfgFwU7V+EadU5g1GgZxO5hU+n1ov8VFPcxGJ4LNSfdUxu7N8fvlBuHcEPtE5s2SpLsD/HWNTiZ70hX2rWgcfQ/wDJicvXRW0RiUkS0ZU2HzhVcwmB4jE/e0DNnMdHHBRVI5ubK8jChTfWC4WFAX+UHzgNFzltQOGG9saxOHRMTlWHF/KM1xHh6EqVkAUQSSSAAijjvWSdWZyGjSyamKbiGEBmqKUhiX7qrnVwDyq+wjjdfOMYrfc7PTW/sIe3CQxWLO+bMVBu8eVhSITCSwzgBX4bkOzMQeekHTh0HUAqJ91R8qgpJel47OwCQQWUV3FXKtTZgW+7RylKKZrRwyAtsq+8KEKSf2ehu28PScspNE5lanU+Bf7EKYdMsH2inzBw+ZSaC/OgpDeHmoWksX/SWflfS/pSE5L43obBpcnMFPUorcEF6OT42sG1EHEomoXQagfd4UlyU5jlSL1cfKyeUTViK0UwewJvzyiAlG38oSdK2PZkjRzdmBvrvpHjiWoBl9K7fbawuqSsrATL71wT3gHqWBqG+UOSuGkH+9CVjUAtl6m4MLaiuRqc2JTpsxQBCczkgCgNw9BUV84FLknVanJzJDJBuxajlvOLebIQn3Wb3md2HMwHuqNCRTT5isXHIvCC03yBkYEBzVRAur/kH9WuIWnqSCxAYaqZzeu7w7OAQBqMtH3dnGnVoq5kkpDigGn708D9IOG73ZGq2DpxaEk5VB6auX8QGPpC2OmhYBIKTZwH8aU+MIe1LDKC1QaEEHo7NBJGNKkEEh3o++xbW48If2q3QnuXszgnKSCFChLnK9agvrXlAZkgqL5h4pBPiSRWHBjV2WkJGhextZy4ifswf8oHnQv8ILU47/4B+UbTNCS4ABAuOtQ+zwMLzHvViEtL6UhpADNVt4zOkO0kioM5v0vHJQJcxyUHPKJTG+/kIH6FhDNV0o2kdkuKXhcHwg0rnAtAuRLEqS1hzANW5eXpGencPUC6FAcq5i538Ysseg5hQtoQPd3I28IUnLSLj2jMGAcJd2qz+rVjRhuK2YnJJvkWKkkEqUpLEMRVJLMKnk4jZdmci8OQlWZaCSoO9CSzVtGbxCHypUjODYBNB1NCAw1GkWfZzFy5JWnupEzKnus1C4eNvS59E0zNOCnFplqua2tOkQmYgHRukOYqR06PCMyTHpceRTVnBzQnB0DzcweoasQTNbQjx+UcXLhZbwxpCFkl7jmd9YgXhFRIiPtFRVovS2OKJ6QMyw1TC6pxdzA1KfWJaLUGEXiA7AcuceUv7vAUsOcSb1hbkHpQULcsLQdCIHISAQDQ6av0EG4nMVKlIWqTNle0HvTEmuxTQVbQnnHOzdZGNqO7Ohh6VyVtDC52RNiSRyHT4xWy5EpyACCS5rl0bozHraF5k5SiD+MVaoOU3cigFqC7CAS5CwSTMSoswQE03HjT5xxMuSWV3JnShBQVIcKkhIQULWkl3Z1ZqsaUpz2iGHQlLlyx3Ub/AKg9/pCEn2rKGfIzULkGverWweGpOESVd8pVtVh10Cix5O8C4pXbGRTvYLMmS7lKaas1679POBmakDOAkVYkBy1zUkluUMf08s17oFqBvOjmB+yQguEs4owPizDwhaa+ozQ63Zz+0CoMyVWsMo8jp9YueDcLKjnWpJULIAqK6q6QgpJTVKXTSgoQdHercofOMSllqdNrVLnWnWFZHtUENhFLdlktC3s+or63fzECykBwlVO7dmBv4uT5gQ4viJyocZjYqspIYNloxc9NLRGdNdOdSipmFw7PVx1ZukZ6ocV+PAB5EVPypq0IT8QlIJQSUtoakmh5Q3NWAa/muC7HQ6VHhFXiVgPdWxBLO/OsNxIp7BZgUUJLlYFAGqKVpt4+FID7UN7xyih2Y82pETiD3VMb2/emsP4zDoVKSpLJWbgqor5D71hvHJRm8dKUlXvKANmS4pvURxCTQFRJoxS1tLmLP2ISShRbwJSHG3VhSPSMMVEJSkKGoT8ibdG2jR3NhPb3F0AahR3LCh5j9ohkGoH/AMcW03hsuWoZiUhRJSCpwNK1dJ5G+kGmYaUTXITbyp+WFPKlwEosRSctCNKN84j7UmnwjsqSCoqcmgH3vBZcti56iAdB02jkoHQl72icuQTUvdoYxCyklKSQGGkEkpWE5lKatKPSAcnVhKC4FzLUXtSIIhg5U1Grk+m9oXUrNUDwikDNUMXblCeOwCSxaoeyiDXpDSJqQN4R4vOoGzH/AEvrSLx6tVIS2nErEyVmjqlkOxzJL1LsCfG9YlJwhSqqq17xBDC4tQ33vBpUwOCEEsSk2SU7kkaeO0RxGKek0KSAAwJJBb8pGlNTGzVJ7GcYXjUkXmFWh/E4sQfo8GlcYXQZSwLd4O4DuXAqeVbRWSpKSc2Ykpd0igfYly520tDeGxrpqkgCqXF+dqDT9otSlj3g3+tFSxqe0kWyeJS8rqFQpiAaja7eUFVPl8x1EVicSlSqqZqMqgJZwb1EeQm6mUA93ehaxPujzh6+J9QvP7GSfw7C/A4oAvlDteBZHoCHiE1DChSEWclxvoXe5frWIpSlJLrqWrUi1nNgK73gv6tma8foAvh2Je5IyhV1ANU6sOcQdADlQNWo99NPXpC5zF8010Aii/B60J8NC0FlkBJ7iH/SLAOU3D0oWGsDP4hnaq/0GLo8UXwRxOJly6LJe9mHnrBkYqiQMoKhmoCVZWe2+lYSOIqBMLqUGDhwX05lz+1YNLxoNMveF+7Q5addXeprCcubLNfM2Nhgxw4QaZMUElRQ5NhXMrZgeXKB4zic5TIVnLMAFrIAofdIOUlhcWaArxM9js99cp0FLtA1KoRlzAFghwSeZFGvp5QqMfejRutjwGdIcrJc1BcJYhxUPWtX01g39MlCgTkBamordgenoICkkrZLhbDuiqQBrSxbakNo4KSB3qdK2sNhWJKSjy6JGLfApiUy1ADOX0ykMXqx2pBpOFlgVAA0uz61tAZsqXKdve/MR7u3nYx5GIBDuogEvY16CvJ2aLdtbN0SqHpUpCnYsRtU86C0CmYLMA6s1dSwG33aACaC1QkAh0to9A5uK1hlWABopagBRxWhqwLNzq0L9L5Dim3sGwMxIXkKiKFwkucwZne1dYb4xw1UsJVL7yVfjQpKmLWyadY7huCFK9GAd1KD6sadN4awiipLKFTdQ/EEuzVZ225QmUknaNKg6phOHLmlCfaOsppzIOja7NpEZ+IKipA7uWpSHcXe9xUtEBiCCCzMS9LEM9DWm8L/ANUH7rAVq1ed/vyhaTuw9hRUl/EUrT4crGAziXAGjasPEaw4h2VlJLvYsANfCALRVzU9delocmU0AxSWrQP5c6VaCS5pCS6XcbuDvsYHrQENsfhoInLDPS410/eC8FeQuHmINfBtvj6wcz8qSEhy7vltsHoWiqJINWB30P3tHZCjYpTl1IZvKI8fkifgscXlm0mMedXH7Nryhc8Kl6TEeKhHlF2Ayt+IO3lv0jqlSge+Dm17zRStbJl1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data:image/jpeg;base64,/9j/4AAQSkZJRgABAQAAAQABAAD/2wCEAAkGBxQTEhQUExQWFhUXGB0YGBgYFh4YGhgcHB0YHBgfHRwgHigiGhwmHBgcITEiJSkrLi4uGCAzODQsNygtLisBCgoKDg0OGxAQGzEmICU0LCwvLDQvMDQ0NDQsLCwsLCwsLDQsLDQsNCwsLCwsLDQsLCwsLCwsLCwsLCwsLCwsLP/AABEIAKABOwMBIgACEQEDEQH/xAAcAAACAwEBAQEAAAAAAAAAAAADBAIFBgEABwj/xABBEAABAgQEAwUGBQEHAwUAAAABAhEAAyExBBJBUQVhcQYigZGhEzKxwdHwQlJi4fEUFSMzQ3KColPC0hYkk7Li/8QAGgEAAgMBAQAAAAAAAAAAAAAAAgMAAQQFBv/EADERAAICAQMDAgQFAwUAAAAAAAABAhEDEiExBBNBMlEFImFxFIGRofAVsdEjQlLB4f/aAAwDAQACEQMRAD8AyiSQC56PHlkkOyRztEAktqH5xz2Kj+I+LH1a8cXUiyWTViPG/mCYOkKaiKfqH3eAZFBu8p7ULH0asSRImAhvaZv9ZeLtPyWT/pATRLPsDWDyUIT76UE83FuQP28JusEozLDsSMxqztrEpWDzFxW+nnWLbVbsif0LKTxEI9xEnmokg+QMRSoLU9K6hYYQqcG1CB99I8lAtT5ecU5J8E3NBgeBKnP7NSS1HUQB4OX8hDSOBSklp2OkJy3CVhahYWcbjSMwjAkl0h32t1LxNeDUKSyg0dhWp3NhBxnjS3Vv7gy1G+weN4ZhUDLMExQ/EBnWT1Zh4MIVxvbxCi0vCFY3WvIfIA/GMfK4dPuSgHUBOb1JgoKk0VlcXLN/3UhkviEkqhS+wKhfI1xfiSp7NITLbVyVedBtpCEvDBgCqa+4b5iHETAQWekeM+w+EZpdQ5u5chqESH9IksXNPzAPAZmFUTQ+QMOCYGffcN8Yn7WlYBZC3GL5K5clSRUAtq4+B+sROIajK8iR5ikWYSDZoiuWBo3QRNSfJNFcMrzOSxYh+ZgiEu1dK3bnDq8GWckMdDX0rAf6VJ90Vu6afCsCskPAO4OWjQEeAeCZPHwaF+5Uomu1CHcjqFCkHJIRnMwBIuTl5UNb1Fq1gnfgls84Bjk3IRVIPWkdmyikB5kvvW/V0cxxeHJH+IEnXuV/+zH0ibe5TtgMRJoyVFBNB3qeRFYWmYdSEupSFnYBiR6g+kFVw1S6+0mLD0IQPrBv7HY0BJ5pfW/87wy0lVgOLfj9ymmzpcxkTUqTs4IPgfOxiEvhCD/mKA0D1HmKRcq4cof5ZIOoHjZ4Vn4EE0UQNGrXaHRy1snQqWGT+o/wDswidm/vxLKSGqkKUTs5b+YvUdhUpLlayddPhGOwpnS3yqbQ0BChzDEEeEX+H7ZYpCWUpBa2eVp1SQGjXhzYo+tX9QHil42Lqb2WkS0rmqBUEIUoipJCQ5bc0jFHjftf8PDSAjn31N4sPSNJL7dqytNlyFE3KZmQEdCVc9YSk8Q4Ys1lqlKIr7NJKfNP0jROcJr/AE2l+X/dA6WuSlXiVlLZsnJKEpAH+0CF0lBDEJfUk1PnGlTwvCTw2HxDruAQxAFDcA+DxU8X7MzwHSELI6g89x6xn/D5Xvz9mM7sFwLEIBB9mAenq8DVMRXK9LqdQryHjyhRIWkhK0qQd616B4KZns2qS9WKCT8GMZ3BxdMYppq0NqkoKcwzuBpSp3gBlKIDpT8KdSD8IghcwupKC3Mt6MfW0EXnslYB513e0A5Uy24+ReVjJQJCgH0DKI86QovESnP935BX/lE50iddUtKgL5RmJ00qBHP69OqQOTGnpDo143/MXafJaKXy8Y6iU+rD75OYmllUBYbm8GQRQD+Y5bnRsjbIIDKAlh1HYOYZlcNxSyyEqUdQkOfHb9oicOE94FSVeQi87IdpJsuaETChMhZ7yiggk0D5hXzoG0h3TqE5pSdIt7Iqldn8YmqpS2H6XPpX0hKUSK5nHW0fXuK8cw2H/wAWYHNAhPfWf9oenMx827QI9pNVMkSilKi4ExQ5AMASwYWeNPWdPixL5Zb+wuM5M4iY6feIa7XPm0LJwLkkKPj83Jg3DpavdUE20P28GmS1OxSGGuscrW4v5WOq+SEqeBRSlK/SD3RypV+kdTwxKg5lkbAgE+pf1joyoqKHpDGEmKLuoAiocxepveyKK8iqMAEVCa9PpHJGcH3abAQ+ApYfMDz25wJUwfmp/qB+/CI7fJNAuJiSagg86ehgsuaAQ1H8/KGJMwWZx5wihKSpTlq0Fv4gXJLkp7DWODAMpz0r4PVoVVOTL/xCQ+5r8Iazq0rsH+6wnxfBqnAAhA5FOb1Bpt4xcNL2fAM/TsB/tCUC2fxZxyqPjD2QlJUnKsAP7ydbebRR/wDpxYSS6KaOpP8Ay+/CESFIJyryrZqd4FtiWcU5xr7UJemRn7k4r5kaFE8TA2VIWKlJUxHkKwQhQIU3z+/GKjApnLAaegGtLqh4TJ8twsBY3SNPnCJY3F0mi45G1Y4ZIfMwfz9doivDpUC6aGh7wY+FxHJE4KHdJBGmrfSOJnO4uRQggDxG8AtS5DTsAeCy8uUpUU3bMfjBkYHInuPl6u3zjyMQXYGuwB/eGUYDEKQ4kTX1ZOWnUtDIxy5OLZTSQjiUzAgBCdXo/rAJeOnFPuEEBi1KdQ7xcHszjlBOT+7Gy1pdiOTsQ++kW+A7JMR/UK9pT3UjKH5qufSN+PpM72oF5q8mN/tae57ygAmoCSoHcD6QwjhuIOZQkTDyCVAtqGIj6bhsGhAZCEpGwH28I8W7TyMPmSpeZafwJDl9ibCNf4CMVc5UK7zZh5fDZ+Vzh5oetiT4tWJjhU1n9hMHgx8nguN7f4gqaXLlpH6wpXqG+EDHbbE1zJkcjkX8M0L7XT36n/PyL70/CBngqzVUkvzYfOFP7LmhRaUL3elqGLBHbWaR3pck7nvB+bVgU3tZMJIEqU/+4/sfODjj6Vcyf8/IGWbL4SJ4XsstZC8/syCO8mivBo1iqD5xjpHaDGk92WFUsmVTx7zv6QnxrFYueAJkhRCbpDpFdSHIVD8fV9PiVQ/v/wCipY8k3ckXXGuJYeUrLMWAo1ygZiQeQijOMlBKfZqOQvmcFrvrYu9IqcNMUlx7LLs9QW2c0g44jMFGDb5CBzqHjP1XUvMq0omOCg7tjmIlyzVV6gEJqPQwjjOCpHeQpT3ql/URw4wO+QZhckAHxNyKQSXj1nSvUsx5sx8IxJzh6Rz0vwKYCRNB7hBB2LDyZ4sjhlfmHl/+YRnYpQUcwymzhwfA6dYkJ5Nc5r+kn1esSTlLfYuFrYsZ8lEoZlFgdcpJMQncWlANLSt2uBlf72hLGJmzFOtQJZqk/fpCP9mTc2igP1kCExxwfqY6WSX+1F3I4rLUoD2RL3Lkno2sK8axawQmWnIlnAeoHTSJieqWnvBKaMMtn5wXA4RROZUzPyZkjrzik4werwXqclRDgBmIZZqCbEXAi5m4vNZvKvjoIDLTdmrpp/MTJAZqnYetYzzyapNhxbSpHUTlvQCvI09LQbCzsoZQKvAJf/dXlpC8yebElP36xATGL1+vrWKC1MdnTQoXqDcqe+jM0AVh03NWYWLb3NIglY26VbxiQmqzNlZO5r84G2VqsJLGWooOTR1RUbqjiMOAaGj7l/4g5VVqdYKK9wkm+RX2L1zk+EeWku5Jb4fdIPMXltrHBM3r84YmkTSjpkkMpJNLG8cxk0kd5KVPRiHESQ6yQEjcsT6fSO4rCmUHWMoLXDGtmGohbW+xG/YUxctRSZksB2OY5iKB3FXB6RRzsQQGBSSTel/0s4eNPI7Sj2ZQgJUwevd8TRzGR4is5lE2d6Fgl62FfrGnArdNGbO1VpgZc0hnJBBcOC27g0aLE8cmFJZhq4U1OhFfOKRagkOHu2VteWnSNx2T7EspM/EmoIUmWC4t+Pc8rUjow6RZnxwYlNxO9muzU2cBNb2QVUrqM17I18WHWNZJ7L4cMZmaaRqo5R5JakWvtGFLC0Q9pHQx9Dihu1b+oXdfgYw+WWGQlKBskAfCCCdCyFQRo1UkDqbC53gGP4hKkIzzlhCXYPUk7ACpMGmrRKQVrNB90j432j4jNxU8zF5kj8CKZUAaDVzclr7Rmz9Usey5DUG92ajtD25Wt5eGStA/6gHfI5aIB3v0jIIwUw3Qb3Kr8yRc9YnhZpQAxzK0cVO979ItJeIcB0KSdLV10JjiZ+pySlbNGOEWtxSTw+Umine7VqdfnHv6JBcg3tlJBHV7w3NmZgxluP1D66wgvBJJ7rpOyVEO52o3WFKb8sNxS4RJHCWuSeZPoDdn3giU+zPcBvcFwCfL7Eek4UoshTlx3phIF21hmUGYAI6lSjXQO0DLK/uWofQ8UrKSpcwOpYFC92Ary2bR4UxjEsmYo8iznkzUrBsahVwlP4Sk52c1PpzEcw+ImIKSqQCrkxcHmafxFRflBNIrpWFWPfCq2YEPT12flDaez6iSSnK35iR8y8aJfEFAEK00zAMNNYXVis1L9CPjFd3K90i1hh5KnCcFSlnLkas+tL6RD+gS47jnfM1r+UWEtZQzpLclUfw1jxxzVABcklKg+1BypA68l8hduKK+bw4gBksd1EsN+bXjowT1yIrX3/2iSZkxa8xlDKaEFQbagh5UlGsivQRcpNcspRiVQYU12jgOqqCDKlgVUa7fDrHZUj2igcpJFHLBtoFNcsFyrgUXiVKJQkVAsTU9bsIeweHOVIJFLtYQZIloJSQH1+xEjiQSEpBL67QM5XslsVGPl8hZsot3TTreIYWQtNWB/wBX0F4n3Ue8p6uef0EU3GOMv7isiR+W6v2gcUZTdR49y5TUVuWgxgUCAUKUDpVg9SW+EOYOYgAlaGUbClNN9doxCsWN+7c94eLh71vGo7OSp2JIUQgSAQ5V7ymBsKMANTq1zD8nTuKuyY8mp0kXgMpnCkijVLEQvj8QlYYKs5oK+LxZJkSswSalILgBg4vVn+xE8Zw1EyqU5GTmKnJDWDlrU9YzpGl3RRyZqSLinr0iCMMpfuPsB8zvfcRUcZmhJHs1Kym4SLm50pXUwbs3ivaKUE4nKsAdxgx37xY3I1h6xSkrQhSuWlml4fwoBhmDm7JZhqSTS/zgvEcRLklu6VV93vNtcgCK/F4bFpQ4SlgArLLVmLEliQKabQlIkEsogZi/dBq1PvnCppw9QyT07JGgwuPSlGcFCQKlyGqB9PSMlxrGypyyt++L/kp+UAqKabQLj+IQlRTYiz+9YvpQaQvhuEpVKEzOnMTRQLEaa32hsEoxUpbWZ8uRyemgCuKJAykJJOoNa27t/WE5swu6Ul/MEcho7xoJPCvZIUpeUmtkVbeurwx2W4IibMM1R7sohksfeNQa7AaOI19IoZcmmH6mXJtG2xrsX2cmS1+2nZXIIShny2q9tLc43IU2sCSG+UQUrePSRhGCpGS23uMgvBVTEISVrICRcn5bnlC6ViEO1J/uUHZR6PlLPsbtGbqczhByXg0YoanuLz+1ag5ShKUfhzEkkbkC3yiCu2TjuIGb8wUG9bxkyqYtXuBQZz3qjw1hiVKY5RLYPukAdRSnSPPy6zPy5f2NahHwiz4txdc5I9otQAL5WSE+Y+MZrGOpRMlNNAyrMxckXi1XLKnydAA4FL3O0JpmqUcqiT+lKm+dPCELJNvVLdklvsUjqQtznCmY3LDrsYawOJWO8Hpo3S1fiTFlxPBoWhnIIsxr+8VMhKhYFLCpKu78b+EOjNZI3W4Moygy/wAHiSoValgzNDAmZvwkAXaj2aut4o8DigKKIc2IBY6eJhvFEtc0+/DyjNKFTNEMlospcs1BJclweXwMK4hCUhLOQLNQjw1hHDrSSaKcWLkKfXwixKSUjMX1NWV/O8Fwwk7RUjjaczTPdAIYqY1tWo/NDaeNYfuvLmAZnUUqCnuE02J2bWPYnh8snvAZfzEE0pyvz5wrO4GztNbViK+jMG2hq7T5FtTXA5g+If8ATDd4izjK9HBcWiU2cSKKZRt3d+T2HyiiVgZ6KhSTrcj4n7pF7w6clQAUatRlUP3vEklHdMKLb2YNM9Zo4arhLgFvEu20RlBSj7qUgDmTqz8+sOYjCjKSkd67P05hxb7ML4nDL72QhjV7nygLsPS0Od9YTlVUuGYV3fTR4rlicSao8aQvKnLSrKohqEJy5aBr2pW0TWsObjlt/wAYtRplcksPKGZz53bxiwMxgMpKRcHU9Bp1hbCrDhrbNbaj+pg2IU4Ynzb4QiUtwI1QVMkMwYalWpPMwJADZWqKuDp11gJWljlLjWr/ADpEJtBQtzNuXSJTYbkkSXIMwsSQkX3PLnEcXwyU/dQOpFfHQQ0gPU05ax7EpoCNtfXrFdxppJi3FFRh+DSknNMUpQvlFifR6fCNNheL4eW2SUsNuQQ4NyDuBWhuYrAtqlq71+zHCkkkka3MG8speoKD0qooPieJzcxLnKog6EhqBvCG5nawCWpOVJWxCc7HK4ZwCbtFROoWf1tCE0lTBIKhyYjqT8oLGr3ZU8rWwJEhUwkDR3Lm36U/ONHwjhcopJKwkClwkc3UdeQrBOH4ZAlkjKMiApf5i5busG5eMC4hiswSAjKHoAKnmo/iO1m2g+5e748ImOCju+R7FcZUtAlJVllpowAAVtYAAAUAHjCMxCU1F+d+UeRMITlIre33WIKU4v0jLOTk7Y1inGML3UzUuXcFL90H8zgOKXhPg0+aJlUAoJc1DHZjX7EW+DmrYoDZHcvvyOkAxeBQlynKFH8QTR+jVrDo5Fp7chOTFfzIhj8etSvZSwpIb38tANa67RsuyvABhpLqczZnfU+j2F6U+cYCTPVLmIUsEoSpKl5O6GBBI5ktbnH1g4oTEImJdpiQsPsqofwMdn4VijFujHl2QtNU0Cjk0wIKjty4McGrGZU0iFe0R/8AazCSE2IJdhcadY5mrEeMYhIws0qSVAB2Dkg6GkYuoj8jN2N2YEcQUg96nPusrx+7iHMLiParSoVA1AIryOvSASsUlaTkUxGwz+YEOYWROD5ylSNgGHm9DHmZtJcU/wCfzkfD2seVhkKrVKtwb6VjwQE2A+m1YXSoJN0C1MzkwSYt6U8B9fnGamzQtKFsfPDFqnSresUa0qUWUcxFf7u7U/EdG6RZpwEtVwSb94k3vW3kYbTICXsE/pjRHJHGqXItxc3uU8iVkOUMkEuXXmOwEWSsakkACrbOPE6PBZikJAqmoLOCQ+m9Yr5wBU4PmS9W+6xerXuyNKAyqSFlgrKp6und+dTQ+kGwaV5iVmgarE9DQ1HQUhOSkoWRUkDmMvUkA/zDoRcua+nzPjAz22DhuPIQxGUgjo1OXjyicyWK9GPOK6fxJSKOWJFWf1ag9YHJx+Zw5TmepLF6MxbUbbQEccubDuPA3OwyDRfdOjHQXYONwTFLO4JNKs0ly+pKt/FotMXPdIIUoKZ3NK82u8DlcSKF0XMIN0g672fwtvD8bmvSRxi+QfDuz2NCgCZbahS8zDXTMDFrieBzkCyVjVnH2BBMPOzF+9LVoVB28AoRZSeKH2aULVnWLrbK4J8Yy5s0001X2oZHHCKMtMnEFmIYMA7gH6O8KqmEmoT5H6xfcRlomKKhmA1sfIRXr4eh6LA5EH6Q2GRSVguD8GVk8TaiSltWBLdNI9N4sTqljtto/OL/AA3YXMWK0pG9/C8M/wDoNKa5pZL/AJlJ+rx2X01b6H+3+TmqS9zIp4iyauxe5187Q/w0TFkKukGl26PSL+V2JSCP7xPTvrbo7CL5PZiSQMy5ri5Cgl+WVmA8H5xH0mSS+WNfcmuCe7Kj+ooGHe21f+Yo+IY6aFME6s5om/8ANo+hSOy2EJGZMw9Zqq2uxDxe4DgeEScwkIJ3V3j/AMnheP4VOLt0MlnjLhnydM1ZSmjqNqUJ+cL+3UWT3iq7ZT92MfepXswGQmWGrRCfO0MIIFTcVdvvSGr4ZXL/AGK7iPzrjZM0A55U1L2UUKT6nTnEuE41iVKNg5IFGGldI/Rv9W1DUc4zHE+xeCxBUcvslq1lAJALkvlZiS7GCydA9NIpNXdnzmZiJcpJXmSsqSD3e8EZg5DnXSj6wjK4p3wPZkks5fN8ARF92o7ETcKhMzP7eU/eZBBSdAUglxq9qRVYSYnKAACNe9b6xys+Lt7SiPinLhjCq/MC48Y7ik5UgsDp/McGJQSwSAQl2uW+jR4zQoEEEgdGjFTvga2vAHBYwIUdQQx0v0rDvtJKi5bV2NeXQGK9aEVYO/hHpMgjQV3tBtJk1NLgHi8EhaisPQ3Jr57x9D4di0TcOgoYFKQlSRTKQGtoKRgp+Bzhs2Ucv3hrhhVIIKZjq5/i1Y7iNnSdZ2JW3a9jPkxua4NRiS0JKmweXiRORmAYgsUu7ftFfNU0esw5I5IqUeGcXMnB7jPt4ZQUrSpC/dWMqgdXinM2DYfEtEy4rQWDqaluY6dIyKyzQc0ssGBBAoU1cBmY2aLGRjvaOgKUHcZwxJa9Wp+0G7XyFBaZqQMq0hKi7M1H8mHlCPCwp1HS1Tc0qOUeV6rGoN/Tg60OdvJEdnAD3V90moVfkQXqerxZmWpmVYBndwW66+ERVNXlJC0hjdRpCMzjICkgOsalIpzLnSsZLzZPqMWmI+JIFWPxb6R0Tkh+8OYBBaEOJL9si5KXYgPl8Qm55mE5OHS4SKC2WwPzMXHDqVyZTyU9hvEzQoslQB8CRvc18tIApcskElTimZn61NBZnEeVLKaP4APvf62gap2V27psKZjvUu+tuY2h8UkqQDbbGFTkpAPe5aPy5nrHJfEFKLICnf8AEnL50hvh3DVNmUSaPU0PQeMWyJSKPWjW+O3SEyyRW1WaIYZPllSqRNWGUhBINe8R/wBvrEJWBCfwFB2zEgV8otETEkEDehA5WtAZyNLi33tC9b4QbxpbkEoGz/D7aOLS3upb5wWUALpYCuzCBz5oBoSQdLkWq4tFK/AZKQsqLG/PVqwrNxige6/mD4RKfPYU9YTnLpuba38BDIK+SpSOjjSnHcSQ2rJPl84dlcfAA7rcnP0iilBhmz0J5H7ezPElYhqZ0+YHoaw94o3shKyteTeJxBgqZh3jN4btBLJDhTGxp8LxDF9p2B9mhh+ZQfyqw8Y9NLrcEfJw1iyvlGrQIalJ5x89l9pp62rlYuWSCC2lqgw9h+1s1OYqEsi4cEEUoAHs9a7wr+o4vKY1dPNG/lDnDUpPmK9frHzSd26nEEoTKAs7ed3rAsP2wxiiO8lruwSabBqj0ipdfj9n/PzGLE0fV0E5qksNrvoNgI4meQQMxDu6jbVgwo8fPOF9vV5j7eWSDlAyjKaPmNfefwjaYeamdLzylJWg6g67NcHrDsWeGThkacSwTjS7e900jpnnfyiuLgvbpC0ycqmsPoB5KNBI4mU2MVPaTs/h8anMGkzgX9okUVRmWmgItW4aFBPbUmOf1sKyYYyVNBwztGUx3A8ThiM0sTEn3loKik32Di2sUy+JBMwpZXyGz7R9JRxE7/f0hDimCkziStAJIbNZTaMY5GT4dG7RrWZtbGJ/tGWSa+Yv03gwxDF3SxepUQaCjBiP4gXHOBqk1Q5ln8XLUEaH0+EUgky3Z3558oG9BXS8YJdMk6dhPJI0X9Wk0zgPRswf1rEZeFQq6QTbMQFK9dIqJRQkuEP/AKh3geZLtprrD0nGJLsQG8IRLE4+ktT1cllwWd7CcwYoVRTXbdq2feLbH3MUnZ2UZizMJGRFX3ULD72iyxk1zHoPhUZqL1HO69xrYB7SCSpnrCpXEkq0jttbHCjJ6ti2otGVQCkkijPFNiMOiWpQllw5ajGhNxvFovFplS1KcAhmfnGVxXGA5ZQAq4vztYc48x8Sjqnpitz03TtrGrIcRwpuVMLsQ7c2pXkbwtJk0vQkHkCDdqUZudecRkoKiMzVLgEkAhu6QPxEmtbUhxWUFgVAEu4D01OjVJpvGTeK0hvdhGyqZwCaOVdagC3pHpcxNQoqJu2TK+1Xc+dYWSVuQmXl2Cqt+o6Ody8WGFkm6y5NOjUrCp1EbGFsXlyJk02KAL1d/sRY4fAoQK1PMv4PE5K01Tm0tVvDSGJkwZasef7axmnlk9uEaIRgvuPS54ShSE5cpqHoST4cqVhErNiadX5wnPmA9ev1MDlSVKs3iYHRe7GOQ6cc1BvqBbrT7MKT8cbAA2o5+Fo4uQR72XqWgSwzZ3r+WtOZ0hkYoGUpE8VxZSUlgbM6RmUIrJnEyFd8Ev8AiYnb6w7NxAQSl6mwIKiRYVsLwNeAS7EspxW4r6huUPgopboU9T8hETCoVB6whi1pcd4CrBwSDyfePTZExJUGWoDaxbZ9L6mIpxOd0FJFKgsB89fnBxhW6Abd0wEuYollAEvdmKm1ZqQfKj9J6g/WF1ysoGVtDuSHqxNqPQsYKljUgg/6k/8Al4w2XuhdCuIQhKqJ0Hm9hqYHh5Exa3BCCHFvMkaa3gaSpRolyTRLOoc9heHMLwxSsucslIqC7nrWGtqC3YPLHJPCXrNWV0YNQN4QdHCpf5YPLVRgG22EGlkC9YwSyz9zRGCFDwuWVAkWtVwOg0g8zhuYNUUFRQkB7kFyIakoerefpBVzgkhVaVZyw/j5wvuSvkYscfJRz5OV0oJo1cpr4aeB3iPB8fMw8xKpKxLdsweijchSSDQ7mvSLPiIQqWFEEKCh3hcPZha4Hno0VSUobMv2uYA1o4DV0qRyjViyNK/JmywUWfUOEcYTiZWcDKoFlpd2OhH6TcGPTlR864VxZcgqmAslTZkGqiAxYaaFjrWNhh8eJqEzA4Cg4BoY9B0Wfuxp8o5vULTuhlcyF1TSbREzQf5hWbNbX0p8Y3tWjKslDftj5ffhBzNLA1INjp90isTOchy3SDpXvbreMsom3HNDiphykhiC4I1tttpGL4p2YWk5pISQaZVfgFwU7V+EadU5g1GgZxO5hU+n1ov8VFPcxGJ4LNSfdUxu7N8fvlBuHcEPtE5s2SpLsD/HWNTiZ70hX2rWgcfQ/wDJicvXRW0RiUkS0ZU2HzhVcwmB4jE/e0DNnMdHHBRVI5ubK8jChTfWC4WFAX+UHzgNFzltQOGG9saxOHRMTlWHF/KM1xHh6EqVkAUQSSSAAijjvWSdWZyGjSyamKbiGEBmqKUhiX7qrnVwDyq+wjjdfOMYrfc7PTW/sIe3CQxWLO+bMVBu8eVhSITCSwzgBX4bkOzMQeekHTh0HUAqJ91R8qgpJel47OwCQQWUV3FXKtTZgW+7RylKKZrRwyAtsq+8KEKSf2ehu28PScspNE5lanU+Bf7EKYdMsH2inzBw+ZSaC/OgpDeHmoWksX/SWflfS/pSE5L43obBpcnMFPUorcEF6OT42sG1EHEomoXQagfd4UlyU5jlSL1cfKyeUTViK0UwewJvzyiAlG38oSdK2PZkjRzdmBvrvpHjiWoBl9K7fbawuqSsrATL71wT3gHqWBqG+UOSuGkH+9CVjUAtl6m4MLaiuRqc2JTpsxQBCczkgCgNw9BUV84FLknVanJzJDJBuxajlvOLebIQn3Wb3md2HMwHuqNCRTT5isXHIvCC03yBkYEBzVRAur/kH9WuIWnqSCxAYaqZzeu7w7OAQBqMtH3dnGnVoq5kkpDigGn708D9IOG73ZGq2DpxaEk5VB6auX8QGPpC2OmhYBIKTZwH8aU+MIe1LDKC1QaEEHo7NBJGNKkEEh3o++xbW48If2q3QnuXszgnKSCFChLnK9agvrXlAZkgqL5h4pBPiSRWHBjV2WkJGhextZy4ifswf8oHnQv8ILU47/4B+UbTNCS4ABAuOtQ+zwMLzHvViEtL6UhpADNVt4zOkO0kioM5v0vHJQJcxyUHPKJTG+/kIH6FhDNV0o2kdkuKXhcHwg0rnAtAuRLEqS1hzANW5eXpGencPUC6FAcq5i538Ysseg5hQtoQPd3I28IUnLSLj2jMGAcJd2qz+rVjRhuK2YnJJvkWKkkEqUpLEMRVJLMKnk4jZdmci8OQlWZaCSoO9CSzVtGbxCHypUjODYBNB1NCAw1GkWfZzFy5JWnupEzKnus1C4eNvS59E0zNOCnFplqua2tOkQmYgHRukOYqR06PCMyTHpceRTVnBzQnB0DzcweoasQTNbQjx+UcXLhZbwxpCFkl7jmd9YgXhFRIiPtFRVovS2OKJ6QMyw1TC6pxdzA1KfWJaLUGEXiA7AcuceUv7vAUsOcSb1hbkHpQULcsLQdCIHISAQDQ6av0EG4nMVKlIWqTNle0HvTEmuxTQVbQnnHOzdZGNqO7Ohh6VyVtDC52RNiSRyHT4xWy5EpyACCS5rl0bozHraF5k5SiD+MVaoOU3cigFqC7CAS5CwSTMSoswQE03HjT5xxMuSWV3JnShBQVIcKkhIQULWkl3Z1ZqsaUpz2iGHQlLlyx3Ub/AKg9/pCEn2rKGfIzULkGverWweGpOESVd8pVtVh10Cix5O8C4pXbGRTvYLMmS7lKaas1679POBmakDOAkVYkBy1zUkluUMf08s17oFqBvOjmB+yQguEs4owPizDwhaa+ozQ63Zz+0CoMyVWsMo8jp9YueDcLKjnWpJULIAqK6q6QgpJTVKXTSgoQdHercofOMSllqdNrVLnWnWFZHtUENhFLdlktC3s+or63fzECykBwlVO7dmBv4uT5gQ4viJyocZjYqspIYNloxc9NLRGdNdOdSipmFw7PVx1ZukZ6ocV+PAB5EVPypq0IT8QlIJQSUtoakmh5Q3NWAa/muC7HQ6VHhFXiVgPdWxBLO/OsNxIp7BZgUUJLlYFAGqKVpt4+FID7UN7xyih2Y82pETiD3VMb2/emsP4zDoVKSpLJWbgqor5D71hvHJRm8dKUlXvKANmS4pvURxCTQFRJoxS1tLmLP2ISShRbwJSHG3VhSPSMMVEJSkKGoT8ibdG2jR3NhPb3F0AahR3LCh5j9ohkGoH/AMcW03hsuWoZiUhRJSCpwNK1dJ5G+kGmYaUTXITbyp+WFPKlwEosRSctCNKN84j7UmnwjsqSCoqcmgH3vBZcti56iAdB02jkoHQl72icuQTUvdoYxCyklKSQGGkEkpWE5lKatKPSAcnVhKC4FzLUXtSIIhg5U1Grk+m9oXUrNUDwikDNUMXblCeOwCSxaoeyiDXpDSJqQN4R4vOoGzH/AEvrSLx6tVIS2nErEyVmjqlkOxzJL1LsCfG9YlJwhSqqq17xBDC4tQ33vBpUwOCEEsSk2SU7kkaeO0RxGKek0KSAAwJJBb8pGlNTGzVJ7GcYXjUkXmFWh/E4sQfo8GlcYXQZSwLd4O4DuXAqeVbRWSpKSc2Ykpd0igfYly520tDeGxrpqkgCqXF+dqDT9otSlj3g3+tFSxqe0kWyeJS8rqFQpiAaja7eUFVPl8x1EVicSlSqqZqMqgJZwb1EeQm6mUA93ehaxPujzh6+J9QvP7GSfw7C/A4oAvlDteBZHoCHiE1DChSEWclxvoXe5frWIpSlJLrqWrUi1nNgK73gv6tma8foAvh2Je5IyhV1ANU6sOcQdADlQNWo99NPXpC5zF8010Aii/B60J8NC0FlkBJ7iH/SLAOU3D0oWGsDP4hnaq/0GLo8UXwRxOJly6LJe9mHnrBkYqiQMoKhmoCVZWe2+lYSOIqBMLqUGDhwX05lz+1YNLxoNMveF+7Q5addXeprCcubLNfM2Nhgxw4QaZMUElRQ5NhXMrZgeXKB4zic5TIVnLMAFrIAofdIOUlhcWaArxM9js99cp0FLtA1KoRlzAFghwSeZFGvp5QqMfejRutjwGdIcrJc1BcJYhxUPWtX01g39MlCgTkBamordgenoICkkrZLhbDuiqQBrSxbakNo4KSB3qdK2sNhWJKSjy6JGLfApiUy1ADOX0ykMXqx2pBpOFlgVAA0uz61tAZsqXKdve/MR7u3nYx5GIBDuogEvY16CvJ2aLdtbN0SqHpUpCnYsRtU86C0CmYLMA6s1dSwG33aACaC1QkAh0to9A5uK1hlWABopagBRxWhqwLNzq0L9L5Dim3sGwMxIXkKiKFwkucwZne1dYb4xw1UsJVL7yVfjQpKmLWyadY7huCFK9GAd1KD6sadN4awiipLKFTdQ/EEuzVZ225QmUknaNKg6phOHLmlCfaOsppzIOja7NpEZ+IKipA7uWpSHcXe9xUtEBiCCCzMS9LEM9DWm8L/ANUH7rAVq1ed/vyhaTuw9hRUl/EUrT4crGAziXAGjasPEaw4h2VlJLvYsANfCALRVzU9delocmU0AxSWrQP5c6VaCS5pCS6XcbuDvsYHrQENsfhoInLDPS410/eC8FeQuHmINfBtvj6wcz8qSEhy7vltsHoWiqJINWB30P3tHZCjYpTl1IZvKI8fkifgscXlm0mMedXH7Nryhc8Kl6TEeKhHlF2Ayt+IO3lv0jqlSge+Dm17zRStbJl1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phoebeexplorers.weebly.com/uploads/2/3/8/9/23896637/1380681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915275" cy="4038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lovethesepics.com/wp-content/uploads/2012/08/Lake-Quilotoa-is-a-water-filled-caldera-and-the-westernmost-volcano-in-the-Ecuadorian-An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79819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fbcdn-sphotos-c-a.akamaihd.net/hphotos-ak-xpa1/t31.0-8/s720x720/10486384_374548556031639_764813840739094634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3200" y="1600200"/>
            <a:ext cx="9347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tourists360.com/wp-content/uploads/2014/02/Paradise-Islan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876" y="1608137"/>
            <a:ext cx="9004124" cy="5249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City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dn.wonderfulengineering.com/wp-content/uploads/2014/05/city-wallpaper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133" y="1447800"/>
            <a:ext cx="8669867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k3.picdn.net/shutterstock/videos/1994261/preview/stock-footage-second-longest-world-walls-ston-small-town-near-dubrovnik-with-medieval-salt-basin-croat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042159"/>
            <a:ext cx="6324600" cy="3541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Village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youwall.com/papel/europe_village_wallpaper_ee4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626225" cy="4969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Mountains </vt:lpstr>
      <vt:lpstr>River </vt:lpstr>
      <vt:lpstr>Lake </vt:lpstr>
      <vt:lpstr>Sea </vt:lpstr>
      <vt:lpstr>Island </vt:lpstr>
      <vt:lpstr>City </vt:lpstr>
      <vt:lpstr>Town </vt:lpstr>
      <vt:lpstr>Village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Kirill</dc:creator>
  <cp:lastModifiedBy>Kirill</cp:lastModifiedBy>
  <cp:revision>4</cp:revision>
  <dcterms:created xsi:type="dcterms:W3CDTF">2014-10-10T08:58:42Z</dcterms:created>
  <dcterms:modified xsi:type="dcterms:W3CDTF">2014-10-10T09:18:04Z</dcterms:modified>
</cp:coreProperties>
</file>