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1" r:id="rId9"/>
    <p:sldId id="262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12" autoAdjust="0"/>
    <p:restoredTop sz="94660"/>
  </p:normalViewPr>
  <p:slideViewPr>
    <p:cSldViewPr>
      <p:cViewPr>
        <p:scale>
          <a:sx n="17" d="100"/>
          <a:sy n="17" d="100"/>
        </p:scale>
        <p:origin x="-261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Places in town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2.irishviews.com/irishviews-cdn/scrabo-towe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3.avaya.com/jp/usercase/centrair_airport/images/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5939"/>
            <a:ext cx="9144000" cy="50520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stadium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thomasefranklin.com/data/photos/224_1sport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45136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tatic1.squarespace.com/static/51ab58f4e4b0361e5f3ed294/51ab58f4e4b0361e5f3ed29a/51ab80bee4b0058e26cfcb1f/1370194240299/Benchmark_Restaurant_Dining_Room_Photographed_by_Evan_S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centre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esources1.news.com.au/images/2013/09/05/1226711/418933-karrinyup-shopping-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708"/>
            <a:ext cx="9144000" cy="49342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square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s2.fanpop.com/images/photos/3000000/View-of-Old-Town-square-prague-3045271-632-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Harbour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www.portseattle.org/Marinas/Harbor-Island-Marina/Harbor%20Island%20Large%20Image%20Viewer/Harbor%20Island%20Marina%20110706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1227"/>
            <a:ext cx="9144000" cy="56167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engl205.ucalgaryblogs.ca/files/2015/04/theatr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5460"/>
            <a:ext cx="9144000" cy="50825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eltsexpert.org/wp-content/uploads/2015/09/Museum-IELTS-Cue-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upload.wikimedia.org/wikipedia/commons/0/0c/GoldenGateBrid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43050"/>
            <a:ext cx="9143999" cy="53149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Places in town</vt:lpstr>
      <vt:lpstr>Sports stadium </vt:lpstr>
      <vt:lpstr>Restaurant</vt:lpstr>
      <vt:lpstr>Shopping centre </vt:lpstr>
      <vt:lpstr>Town square </vt:lpstr>
      <vt:lpstr>Harbour</vt:lpstr>
      <vt:lpstr>Theatre</vt:lpstr>
      <vt:lpstr>Museum</vt:lpstr>
      <vt:lpstr>Bridge</vt:lpstr>
      <vt:lpstr>Tower</vt:lpstr>
      <vt:lpstr>Airport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town</dc:title>
  <dc:creator>Kirill</dc:creator>
  <cp:lastModifiedBy>Kirill</cp:lastModifiedBy>
  <cp:revision>4</cp:revision>
  <dcterms:created xsi:type="dcterms:W3CDTF">2015-12-15T07:00:43Z</dcterms:created>
  <dcterms:modified xsi:type="dcterms:W3CDTF">2015-12-15T07:26:19Z</dcterms:modified>
</cp:coreProperties>
</file>