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838" autoAdjust="0"/>
    <p:restoredTop sz="94660"/>
  </p:normalViewPr>
  <p:slideViewPr>
    <p:cSldViewPr>
      <p:cViewPr>
        <p:scale>
          <a:sx n="60" d="100"/>
          <a:sy n="60" d="100"/>
        </p:scale>
        <p:origin x="-180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pringbranchgirlschoir.com/wp-sbgc/wp-content/uploads/2010/02/watrer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620425" cy="2705523"/>
          </a:xfrm>
          <a:prstGeom prst="rect">
            <a:avLst/>
          </a:prstGeom>
          <a:noFill/>
        </p:spPr>
      </p:pic>
      <p:pic>
        <p:nvPicPr>
          <p:cNvPr id="4100" name="Picture 4" descr="http://img.photobucket.com/albums/v196/LindaMom/Dream%20Big%20Designs/Rotat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4800"/>
            <a:ext cx="4708687" cy="2514600"/>
          </a:xfrm>
          <a:prstGeom prst="rect">
            <a:avLst/>
          </a:prstGeom>
          <a:noFill/>
        </p:spPr>
      </p:pic>
      <p:pic>
        <p:nvPicPr>
          <p:cNvPr id="4104" name="Picture 8" descr="http://www.firstcongucc.org/Images/waterpa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2381250" cy="2409826"/>
          </a:xfrm>
          <a:prstGeom prst="rect">
            <a:avLst/>
          </a:prstGeom>
          <a:noFill/>
        </p:spPr>
      </p:pic>
      <p:sp>
        <p:nvSpPr>
          <p:cNvPr id="4106" name="AutoShape 10" descr="data:image/jpeg;base64,/9j/4AAQSkZJRgABAQAAAQABAAD/2wCEAAkGBxQREhUUExMWFhUVFx4ZGBgXGBwYGxYXHhgXHBcbGhccHSogHxolHhwYIjIkJSorLi4uGB8zODMsNygtLywBCgoKDg0OGxAQGywkHyQsLCwvLC8sLCwsLCwsLCwsLCwsLCwsLCwsLCwsLC8sLCwsLCwsLCwsLCwsLCwsLCwsLP/AABEIALEA8QMBEQACEQEDEQH/xAAbAAABBQEBAAAAAAAAAAAAAAAFAAIDBAYBB//EAEMQAAIBAgQDBgMFBQYGAgMAAAECEQADBBIhMQVBUQYiYXGBkRMyoUJScrHBBxRigtEjQ5Ki4fAVM1OywvGT01SD0v/EABsBAAEFAQEAAAAAAAAAAAAAAAABAgMEBQYH/8QAPxEAAQMCBAIHBgUEAAUFAAAAAQACAwQRBRIhMUFREyIyYYGhsQZxkcHR8BQjUuHxFTNCchZigqLSJCWSssL/2gAMAwEAAhEDEQA/APcKEiz/ABftOuGuFGtXJ0hpUK0idDM9eXI9KjkkawXcrNPTvncWtQm728AOlpfW7H5Wz+dVhXRK5/SZ9iEl7dAb2knoLp/+unCradLJxweUC91oOD8SuXhLWGtDkWYGfIaN7irAe21ysyRuR2Xf3fuis0699kxVsTxC1bMPcUHpOvtvTXPa3c2Rqof+LIdg58kI/MCoXVUTd3J2UrlviQ+44H4f9aUVTDu4eaXo38U8cWtfabJ+MFfqdPrT2zRuOjrpuWyuqwIkHSpQbpF2aELtCFyhCU033oSpfFGiVKi4SpEXSosUXSo1QlRrxQoyZ0ouOaE9aAhOpUJUISoQlNCFyaELtCEqEJUISoQsp+0DhwfDtc+4pnT7O4PmrQfLN1qN7c4sp6eURyAlYjhXYq7eUXMS/wC7WjHzEZiI5AmB6+1VIqWxu5dFW44xoDYRfv4eoW34Dg8BhQPhMmbbO51P8x09qtxlh0ZqudqqySY/nO8EQxfF/wDpAH+NtFHiI1b6DxrPrcXjpuqNXck2OFzttllOJdrrCTnvPePRNF/ykD3J8zWW+srqjRtmjvv+606bDJJuyLodhu11xljC4FyvIqDB/wACET600YZUP7ch8LfMKz+Bij0fI0Hx+ikPH+Jb/uDEeT/0oOCE7vd5fRNMNNwlb5/RTWe1rAhb1h7LHQC5Kyf4SwA+tIPZ+U6skseR/YKhO50Ots7ebdvOy0GF4sGOXVW+62hPlyPpUVRBX0zes3QcVFFUQS9k6qZBEm0fhseglSf4kmD6QfGn0eL81JJArGC7QjN8K8uS8BIVZZbi/eQ9OoOo9q6NtXHlzEqqYjfRWn4xyFtvMkKPzn6VVkxilZu5KIH8QoH4pcOwtr5lm+kD86qPx+nHZTxTOKZ+/XedwD8NuPqzGqrvaNvAffxThTc1C2MPO+3ug/JajPtC47D7+KX8MujFTtdc+TioXe0Mo4ffxS/hwllB3a6f/wBjf1qI+0Mh4ffxR0ASyL1uf/I//wDVM/4gf3/fijoBxXTbU87g8rjf1p/9ffoLH78UGFtkim0Xry+GafzBq63HXMHWTDByCQW8B3MU389tHX1ACn61LH7RNJ4ffimuhIUtvH4lfmSzcHVGa2fRGDD/ADVoxYtG/cFRmN3JTjj6L/zbdy14ssr/AI1JA9aux1UUnZKaWkIjhsUlxQ1tldTsykMPcVPe6adEzFY63bjO4BOw3J6wBrpNKhUcNib12XU2wgYgIVbMwBIktIiYkDKdxQhdONvZl/se6wP2u8kDTNyg0tkhNlNheIS7W3UIwAb5gQQSR4GdOlFkAq+DSJV2hCVAQhnGuILaTUAlpAUmAdNZJ2UczVWqqY4Yy5/w5nknxsLjYBeb4fjFy53MLbN8WV7164YVRyCA+w57b88VtJLU/mVLiGjYC2nxBWlJF0DN2g9907C9p7j51OW4U/5logTl55SCVI5c/StOHAoKiMPp5HX77W8gsGoxKppHNMrWlpO7b/MqnheGvj8T+7275GG+GLqqdcgJhkA5wdACdAKgpqQ5i57Rm4ldJS1rIIjM1t3E6X24ciF6HwbsdhcMBFsOw+3cAY/0HoK1GRtbsFRqsQnqT13acuCPgVJqVSvZV8TjktmCe9yUasfQVG+VkfaKBqs/x21+85A2VEQ5iHAYtrzWYA858qwq3FImvFnK1CHsHcs/dxeFV1spcVs5ygCCFbXKAQIAOwHIkVqYXij5nGOZlm235+ap1uFPyGoib4/fvRGxfK6N5T08/D/fln437PW/Pp/go6DFC8BkidxnCG/ZOUxet9+03MOBoPI7HzrIw+Z0oLJFuFrQ4X2WY4Zd4hjE+JbZokg5FUAEbjXWa0IsIi16l1oPdRxEZiT3Kduy+Pbdrv8A8gH/AJVcZhob2WgI/qFE3Zn38VC/7PMQ+rJJ/icH8zUwpXt0v8E8Y3TN0DD9+Kjf9nN4f3SnyKUvQP8A1J/9dg/SfvxVe92AvjaxPlkP60GKRStxunO/zVO72Vv297VxY6K35rTDFKNlL+PoptCVWnEWzC3rgPTOfyJqMsZ/m0eN0w0FBUf2xlPMfZRXDcexVlZuOzzspiY6kxFIaWidYuhb7x/KzJMBc9xEEpv/AM1reTVewfbNjuyg9Lihf8ymPeg+z2GVWz3h3hb/AOqwqyDFqLWSMOaOI/chGbXabbPaMHmjBgfHWPpVOo9hpwM1PIHDkd/QBZrPaGNjsszC0+H1RDDcbsPoHCno3dn30rAq8Br6MfmR6c7j6rWhxGnmF2vRNLxFUo6ydmgKt5Wu1ChbDWyxdZt3Du9vuk/i5N6g1tUmOFoAco3Q6J3Crl5rznKlwAZDeMoe6T3QsGYnWCBI9B19LN0sYfzVNwsVo1qwmrhWhIVQxVhRLfDDGPuglvDWn2UZNkuBoRa1I+ZiBM5AWJCfyjT0phUgOiIUJUjScULJ9qezt3F3UAcCyxAu7hsgklVjTvGJPhVSSjD5A9xuBqB3q1BM2ME21sgP7Qbq4fKLIyEW/hwugAJ7vqBP+JabNG2SW776DMdudrJIHOkeIb6vdlHdpe/ks32b4cAEvz3iWUCdAmXmOpIJ8AnjU9FKG1AaTq7U+nyVj2rkYYjTtFmt2HC/8I72BwubiVx1+W1ZCmNszHb8/ar1a1n4g5OGh96xsKaWYcL8XXH+tgPW69GxWOVNJluSrqx/oPE1TkmZGLvNlZDC5A+LcbW2Jv3Ftg7Iplm8zv7D1NYs+JuecsQ8VahpnSGzBdY/G9tTquGtBQftPufHL/U+lUHUcsmtQ9b0GCm35rrffuQX4eIxr5WZrrfdGoH8o0HrFXqela1wbGLK30lHSAPadVo+Gfs9uETcKp0+0R4gDQH1rRjpnZsxWfXY4JQWAaEffFEMSpdBO7LqR97YketdLD1o7FeeT6SXGi72cxpeUf500PQjrHX+orhsWw9sFUJANHfuukoKjpospOoTv2f3QmIxNgbF2cDxDQfpHtWrRvJBafer+INDo45By+q3RgVdsFl2TfiClQl8QdIoQnKQaELp0oQqty3bvCCEcdYDUJLBCuIdk8Ndk5CpPNTH02+lRuhaeCtxVs8Vg06BZjiX7Om1Np1fwYZG9xofYVXdSjgtWDH5G6OF/v3rL3+EYjBmAGtgnZhKN5H5SfIg06GeWnO+ilqafD8UZZ4Ad987qSxiluHJcHw2OkHVGPgTt5Gt6lxSOYZXGxXB4t7JTUn5tOcw9PIK5Yv3cOYRisfZ3U+n9IpK7AaKtFy0A8+PzWNT4tVUjspNxyKMYLtONryZf4k1HtuPr51wuIexc0IL6d2YD4/ILpqP2ghmOV+h8kWwHHVUH4TKwJLANKCTqYaIgmfUnWo6Ksq6WIMljuBpccPNaT8rrFu5RPCcb0tByfiXCAYUhVYgmCTyERvrXQxVcUwblcL8uageC3cfRW7nFUVirMBAEsdFBPIsdA0awY0q4AmXKr28e75mW2XSYQqQMwG570aTMEb0Xtoky8Vc4TZdQ5uQGds2UahRAAE8zAE+JpqcFeoTkqTdCgxmJW2hdthv18APGiyCAvKe0uPX97YYkKuZQRJBU7fK/wApOkeMbailihY9kjJSRm4/DuVSqdUh8ckDbke7v7wqjcTDAWcImd20UIoCrO5ifCSSfUClp4qegcTEc7zz5fAKb8JVYm/NVjo2cdut8C77C1XALK4HDGbgXMc168ftNEBbc7jcBvOOtZVVXZXEN1edfFaRBnLWxjqgZQOQ1NvNAuJ9r2abeFUqDvcbV2Prz8Tr5VmGN8rrym/ctykwWzc8h0++5VODdl7+LbPBgnV3Onvu3pWjDS9WwGisT4rT0zejiHet7wjsPYtCXm63joo8lH6zV6KmYzvXO1GIzT9o6clJwWyDi75CgKndAGgkwNB5JUFP/fkPAG3p9VBMQYm6arSVfuq91hsSRCxsS0f4mrWph1Vg4gbvUGGaL1s9SQfKCf0rIx+HNTiTkfv1VnB35ajLzCi7GYkPizcA3+JqNiJEGqFITmI5aLsMQj6OnY3uC3uJuBUZ3MBRJ8B5czWgsRQ2+JqB31ZOhYb+GnM9NzQhJOLWjmGaGUwVIIYGAdV3iCDO1LZJdS2nUpnVgRvIIIjnrSJUPtq2JnMx+GWBClIVk3GvzGd9dKEKzcwUEG3CHZiANV15RE+e1Kmqvbxd23HxcpDXMoj5oZoTbRjzMAQATyoyoBPNGCKRO1Ud6yHBVgCp3BEg+lG+6FlOOdhrdwE2e4fuHVD5c19JHhUD6djjcaFaVLicsGl7hY57dzCsbN9TkG06lB1VvtJ+VXKSufEckmyoYpg8NawzU/a3y+u4+a5isPlOhkHUHw5V0zJA9otqvOZ6cwuylR4S+1sypgzqOR61Qq8Limddt2u/ULceeh0+qt0eIy0xtfq8uS1vCcYl1Mv2h8ytBO56aFekeFeS4zh9TQVJdIBqTqNjqfFd/h1ZFVRdQ35orYOUhkADDdeTrzBHXoevnV3CsTdcNedlNJCLXaj+Gvh1DLsR/wCwfEbV17SHAOCpdympyEqELhoQgHFsQS+xK2iNBIzXW+UZxtAPPQl/Ci9kK6OG2hay3VRxqzFwILfaOu3+lNtxKGk8Fj+J3sPhjcvBQltwoW0oC/GKzqR93XbaNTWLV1bi7o4t+JWlT00tQQ0LJ3nxHELokEyYRF2XyHlzP5UkMF+qN+K6b8jDmX3ct72d7D27UNeh25L9kef3j9K1IqZrd1ztdiss500C16KAIGw+lWdOCyU5jFCFn+yCyl24f7y6T6AD9c1UKMXY536jfyCnn7Qby0V/j3EPgWHcCW+VF+87GEHuR6TV09oBV3aC6yWKGXKkzlUCep61twtytXN1UmZ6C8dxZtoMvzMSqxyJVgT6AzVDGSDT5e9ans/A6esaBt+xWh/Z9gcoLdFHuf8AQfWsumZYZua6nGZM02m37lGuH2rd/NnZ7jyQ572QEGQqkdzTTbXSrSx0W+EM222uvXkaEJlywAZAAzGSY1J5TTgmlCcVa+BaKq5bMSBbOU/ELHVYAmTJ1G2+woITQVYdrlm4gLTaykTl+UiIDMDz15Damp6lu8S3/s7hX7LBGbMdZ0AkDbU70oKabpmGwFw3EuuUBVTspzEsIgyYAHhuaUlK0IsKanLtCFwmhHcqXEuGW8QuW4oI5Hmp6g8jTXMDk6N743XavPsTwxsLc+BcM23k2niNeY8PLr51eoJnMOVxVDGaNlRH00Q1/wAh3oRjMPkaK6GJwc25XDSRljsqjt4k2oaYg/MOX+lVK2liq4jHKNDsVPSVD4pQ6M6jgthwbiwuqDIzgTpsR94eH5aeFeQ4vhMuF1HV7J1B+RXotBWisjF9Dx96NcOxfw7wU/JemOgujUj+ZZPmp610GDVvTR5eI9eKWZtnaI/W4oF2hC45ABJ2FCFl+HEu1gsIa4xunuFTGUsJaYaJA9KEKbtHj1EqxhEGe50PNVPhzI8utZGK1bo2CNvaKtUsJeV5hiLtzGXTdYMeSIN43gePMnwqtTQZOrxt5rrGllFFpuV6j2P4XbtWVddWuKCzdP4R0A+u9bUDQGXC5OrqHzPu5aCKmVSyVCVU+L3slm6w3CNHnGn1io3vytJ5JzRc2VLs/ltYVJIAgkk6ASTUFE3JTsvyF/gnTuvKeZKzfG+K/FvIQO6jDIDzY/aPQhZMcu6eeklC41chc3sjQHmfpYqrWP6JmU78eVv5VS9e3ZjA3JOkDma6V3Vbc8Fy7c0klhxWYvYj493N9hdvLcmOp/pXK11UaiQtbtfRen4Jh4w6lLpO2d/LkvU+GcNIwht6qzqZ5QSsfQRVmJmVgbyWHO8vkLjxVgY8Wgi/DZSSEVQuk8hmHdjQn0qSyhurfxQSQDrzjx2osi6ia+ImSQOmu2+1CS6H4ziNopmDAvHcUf8AMzEaBV+bN4fpTymi6MLOQZvmgT586jUilAoQuxQhR3r4QFmIUDckwPehCHLxS44BS1IacrFtNJ+YAEqTEetCFYwfEBcIBVkYrmhhBjY+x01oQrsUIQvtBwkYmwyTDbo3NXHymk1BDgi+4XnjH49kMVh1kMvNXUlXB8iDXQ0suZtyuPxGANcbIUa0e0Fj5lZ4W2RiVYKyjMswFP3knlI99fCMLGaBlTAYyN9u43C3sJq+jN76/Ja343xrOa3owh1HNbiGcp9RB8/GvMKMvw+u6J42JHqP4XcB7Z4c7ditbw7Fi9aS6u1xFYfzAH3ruQ6+vBUjobKzRmSKPE28yMv3gR7iKchZjg2JU/urSk5cpCMzQxTUEbDURSE8OaLXKynbrFsUAH99fbNH3VJA/JawpYukrJHO/wAR9PqtrCnDpIweP7rQ9gOFKLZukDWUXwA+Y+ZOnkPGtSnj6tzxUOK1JlmsOCMdkni29o72bjJ6TK/SlpXdTJ+k28gfms+Uah3NHqsqNcNIUIH2sxgSyV3ZyAqjVm7wmB0jnVSvfkgcVLALuWev492VLRgFVHc3VNPnuEbmZheceoy6cTYm7JGbRDjxPd6cE6eWOkGaTdDbwAbNm0UaT/mYnmT/AL5V29LSsp4crBYBcjUVL6mTvOyAcU4gbxyJ8n/d/pWFiOJOl/Lj8V3fs7gAph+IqR1+A00Fv54rT9huAZ2Fxx3EbT+Jx+i6evkaq0kA7St4zXFzuiC9DTQxWhe6wL3KbibYaFIEb+o2ihCqNw1VYsjMhYANEHNEwdQYOp18fKhJZNThNoiIYDmoZgpPiAYM86EWV1LYDbDzjXymhKn3OQ60WQpBQhKhCp8SwxuJCmHBzIejj5TroaEKvaN5YXIGAWJZ+8W5k6RB8KVIRdcwWDYXXusFUsoUhSTJHMztG0DzoKALIrSJVw0IXnHE7PwuIYlPs3Ql4eDFQjx55QfNjV6il6xasbE4RlB53QDG2srEVvxm4XJSts+yr1ILXsUgJGy0fAMXlYKTo/0cbe6/l41537Y4cNKtm43919Dz4rtPZqsL2mE8NvvwWt7J3IW7a/6dwkfhud8egJYelLhc3TUrDxsLrXlFnlHq0cqjSNKhZi7ZyfEsl8uU57bM8AAklSqgalWkR5daa4gDVGvBYHiV/PiLmHuLkMsyTIEtDwJjmGjqKbDBG6okY/Rrh9+iWtimjpY6iDUxnUfH3c1pOyfHfgIbN0faJWIB11I1MHWdjOu1Rz9JROtMDlA339NfJQwYhFiBzggHiDdEsDxVLeKutFwW7gUz8NzDjloPE/SqMdbTskJDxY6/fwV10bi3bRE8R2hQfJbuOfw5B7uR+VOlxelZ/nf3fwkbTyu2CFY3j10/MyWQeSnPcPkSI9lNUJMXmnOSkjJ7z/IUhhiiGaV1vv3IPdx2pK6E7u3ec+509fardN7NVNUc9c63dpf46hZdTj0MWkAv4H9kKxPGbayF7x3IXWT1ZuvnXTdLS0MWVhtbh/AWfDhmIYm/s6fqP838kHxGKe8YO3JRt69TWFWYm+otlGn33rvcL9nKegs9xzP56W9LolwzBorKHJljAVBmdz922OvLMdBUVPT3OZyMVxcRu6Nhu5es8LtlbSj4YtwNEBnKOWu01pgW0C5wkk3O6s3FnzpUiaTI8aELoMihCSGFoQmqY1O5oQnIvM0IUgoQlQhKhCVCEqEJUITaEg4rzvtzdC4xGGhW2oPipNwx/lpKeTJUt77+iqYiy9MPf8wg/Fx3georq6fsgri6wWkQ6rAVUq1grhExyhh5qZ/SszFab8RTPj5j01Whhk/RVTHLddn7o/ejG16wGH8jQfpcX2rgMA6rJIzu028yPkvQ5+uA/mFp9a3syp5VJTk9UOJ4MuAyELcScreB+ZT4HTygGlCFj+0/BFxtvMAEvWzAzmbjEfYYDlzEdQRvUE0YeNVdw2q/Dyc2ncLA3rl+2SlwGVgFbi6jpOx/OljxWpi6rwHDvB+quVPszhuIWlgcWOPK3/j81JZ4w69R+FiB7Go5Kigk1fTtJ9wUH/CuIRf26q3cRf0UrcduHm3q39Kia7DAbinF/BB9mcSdo+r07gfndVHx10mQUXxCkn3Jj6VZGMmMZYmNb4fukZ7EROdmnmc7xH/imszP8xZvP+kRWfPXTVGkjtOQ287roaTAaGkH5cYJ5m3yAVjC4BmgRA2H+gG/pVZjC95cRf3q/LUxxjW3grN5vgHLlIaJ7wg7kajcbHTnU1O1tzbWxt6LkMcx18DAyE3LrfC/hyW47KcJt4O3+84plS440zkL8NeSiftHn7VqtaANVz8MYjbnmPWKNYLtZh71wWrRe4x5qjZQOpJGg8aUHkp46mKQ2Yb/ABRrNO1OU5BG66yTQhMIjyNCFwagD3oQnhAKEIZiON20cpJYiZ8NvfUjbrSXTg0lXsBiviIrxEzI6EEgj3FKkIsrE0JEqEJTQhdoQlQhMmhGxXlfGr3x8TeuTKG+LSeK27TBj/jc/SoabrVX+o9bqDF/y6ZjTxsfiQquP2T8MV19N2VxVcLSkcvqqJqwqSsYE98edMlF2FOjNng961nZr/n4b+GzeT0VrSj8hXmVE3JiVU0bFxP/AHOXpbXZqWI9w9AtxW/YKPMn0IXCKEIVxnDEA3rch1HeyRmuWxqV1G+8eOnOlRYFC+KcEt4lFuFUWBmVs0swIGhediI115U1zGu0UkMr4TeMrM8U7JoLIv2mzoYOVgAwkgfMuhI8qoVFM1jS/ktumxqQuDXi6rWuxV5grLbkMAQc67ETzqMUpc3MFcGPtBsQrdjsPdnVEHm4P5CnCj2KgfjwtoE5ezoTFW7Fx1AcSSgg7OYBafu9Kb0LROGffFVpcUle3MDZVsHi0w93F3bY2TJZkzBJjNJ8i1WWPYwvK5d9XM6SRxN9gPj+6BjFhMQGcZ2tKpCtqGYDQv8AwhszelUqB2WPN+rVQ4pK2OsBI7Dco7zc/IqwFfFv8bFXgiTq7ak9VtJuT5AgTrNXx1t1nRtNUTJObDgPputLb7T4bBWwmGsMZ5sQrN4sdz/uKlz20CvfjoYxljbr3BXuGdoOIYjW3g0VPvOzIPSdT6ClDjdTw1E0pF2WHP7K1+EL5R8QKH5hSSPQkA09XgpXWRQlXLaRQhdYSIoQsO/CBnuiTIYgTykITGuxARvOaidorsTQWoxwjD3JBN1iLbENGgYmTly7QMwk66inNVaTdXuMcctYVQbjatOUDUtAk0r3hoSRsLzYLFX/ANpFwt/Z2kycs2Yk+ogRVb8U1WxQvKt2P2l2ws3rRUj7rBgfLnTm1LXJj6NzVq+zvE/3qwl7Ll+ICwU7qpJyz45Y96s3uqpFjZEqEiz/AGw4ycNYOQTeun4dpeZc8/Ib1HJIIwSVNBD0jhfbc+GvnssX+4i0bVga/CtkufvO5lj7j2ik9nG9L0tQ7ibDwv8AVY3tFUZ3sjH+3uHAeSqcUYZoHIRXXwNsFyVU/M8lUDVhVlNg/nHnTJOyU5naC13ZQTibf8NvEH3vWwPyPtXnNKz/ANxqXd//AOnL0eE/+liH/KPQLc1sJidSJ6VCEy4QASdABJPQc6ElggXAbBWxa/sNcoMswkTqOuwihKmrbLYPEAjUNegDqGZhr51HMwOYQU5ri03Cbw3jNqzhbLXWKqRlDZWIBBgZiAcvmdKZSn8huvBOqrNlcpO0GJi0mJssGNtgdDo9swHWfLXwIFSl2igc4EaLJdpOI58QL1ozlAZf5VBj/MR71kSzWqc3d9VLUOywNtxPlZA2sEwfslVEeJIk+1V3SXHisykjzTBvM/K6rX8POZhoXMk9ByH5+9S07rNA4AKniN5pXOOut01FFuPiSSB3RvA5TP5VoNdcarOzNc7PMTor2E46LBzWsNbL/wDUvE3G8YgqB5CniQBWm4k1v9pg99lfs9vMcdlst5WXP5XKf0hVlmIVL9mffxRjB9tMXp8TBMw5m2lwe0gj604PKtR1c50fEfAj6rW8G4suJUsquhHzLcUqVPruPEaVICr7ToiNCcgzXWtYkAklLxIEkkBgJAjlsdqdwTDdVeI2CuKzAwGUEjqflP0C1C9Xac6FFOCr/ZD8Tz552mnjZVn9pYHtRwp7l64quj5SzIs9/vEllUHciSfceFQTxl40Kt0soY7ULHfFyko6lXUSVYEEddD/AL1rIfG5p1W8yZrhoVSxiBgM2k+k9BNOi3UcguDdei/s1tXlVSl6bIBVrZScrDVcrzMFfqNtRWtCSQsCewdYrdcRx6WLbXbjZUQSSanJsNVC1ribDUrC4a41+4cdiJVVU/Atn+7t83I++30mubxOtL3tgjOrrDz+7rUytiYW8LXJ59x9yq2XMNcf5n7xHTovoIFdxhlGKamZCOG/v4+a8/ranppXynjoPdfRBLzySetbjRYLBJJN0ylCFYwKy486ZI4BpunxDNIAtp2Ety91+WRB5Fi9xv8AvX6VwdID0s7zxkcPgSvRYxlhjHJo9AtjFX0tgnUiFwmhCFcYvB/7HWGH9oygnKh5SBoW28p8KEJXbqohYX3hRsCpJjYAFZmdKEIX/wAfsYS2LV83FYg5ybL5SzSWhgsHUnakcQBqoXzsj1cfIql2b4laODNqBdImbQKh2Q6ghWIkQf8AZqnRAdHlPDRW6vK9xN99UAbEiznWwxa1dVh8NxDKYIKsDqHXk3Pxg0yR+R2myy7hmoOl1UwIk7cp/wATtP8A21iucSLne6u1H9iMHe1/VO4gdBHUx5wQPrHtQLkJlG3LNnO3zT3ti2JI1juj8pq4wZQsmVttSgeNJLEk6mrjDosWZ4c65CohFDjWW5SSfpUrSnxvmuBHp8FqOF4rHoCbd0oF1CXCBn/CHWPqKssa47Ba0RrLXJuRwP8ANkd4Z2/ZTkxdoqRuyA6eJWTp5E0tyDYqzHXuacsrT7+HzWsuscRbV8PdGU6ypHe9YNSA81oAgi7VAmMv2TF5M1s/3ialfxKBqPEDSldbghuZE8RYW4Fn7LBwfEGf6imhPQ7jmj2z1zD8j+hpj1PAdSlw7iFpFdWdQVckgnkxDf8AlSghMkBugfDseDc1dIIa4UBzOrM5KFlHUMI56DxotbVKHcCqnHeF2L9h8RkYuEYTs+ZW5yNCIIIjaRyERyNDm2U0byCCF5bixoAxOhnYb8pFZhblctbPmYtl+znjVrCWbr3X+V4VBmLszDQKAe9PlpWlC/KzVZktOZJNPitAcPdxri9ixktKc1nDeP2Wu9W5xyrJxDEMgNlPG1sPVZvxd9FzieI+I2T7KkF/EjUL5Dc+gpfZzDHySfjJhp/j33Gvfx4rBxisAjMDTr9D80E4nip7o9a9Ehjy6Liaia/VGw0Q2rQ2Va1hqkKQbpLEhXcEMoZjyFUK+UMicSVoYbAZJ2WHFbzsFbjCK/O8TcH4Cf7P/IFrl4GkMF/f4nU+a7yYZSW8lpJp3XTLhOqRCH4/H5WW2kG6+oB2Uc2bw6Dc8ucCFzC4d7QIEXJMknusx6k7T7UIUIH7xcEpC2jrmgk3BqIIJ0XfzjpSoXOM41UBV8NduoRrlRXWOciZ+lNN+CY8ttqF5fdXDMzkO1ps021a22XLJESoJQyCKzY7XfzzfIKpiLIXFk1y12X5nkFH8X4jglgxU6694EbHNufWZBqCbNaxVTpibZvcq2N4iUlUJDMqyegMnTxOb0qrDHc9ZdrTYX+Jnjc7stbbzP1VrhnZzEJb+MiFiTmW3mAPLUhjB6gTOtWC5h7Ss1D6OR2VzbN58fT5Ktf4ncUxftsrc9CPof0mkDG3u0rBrfZ8v61I7OORIB87Kq2IVzof0PsdatMcBoVxtbh1VA60rCPPzbcJhqUDiFn2y6q3w23fnNYV9wJUhQSSAIzEBtSPD2NStD+C16amrHNzR6D770ewnHCjqMVbCMNM+WFdZ7wuIO6y/wAS6ipRLwKvtqXRno522PkfVekcJw1lFJsqqq5zdz5WMbiNNaeG2Wmy1tBZXqVOXQKEIX2gt9xWBjJcU7cm7h+jfSmuT4zYoIt42yyOha2WzZgM2UMSYZd9wdRy6UwK05oKhXhYUM+ENmy5JOcWhBOQqpYAiSs6a066YYwVfweDy2PhPcNxiD8RzALs3zNAECTyFNPW0TgywXlGN4ZdvC4wTW1ILEgfECmCVBMkiNwIqs+HXMd1ZZJYWWm7AcEt2rIvvbm+5JBbXKuwyg6CdTpqawq/EGsORvaSZS/c2CM4/iLOSqGPvPyHgvU+OwqbCsElrnCeo0bwHNZdfijKcZI9Shl7DNltfDJi6XQye4IY5WzRI0Ec5PjXaRTNp3FpGg2CyJKB1ZC10faNrn4X3shnEMN8MjUkbS0JnM/3aE5so+8YHSrlNiDpXaiw4KjX4I2ni6huRuVWrX4Lmydl0Co5HW08U9rHPeA3cp2Iwrtkw6yLmIuhT/CojN7H8jWFiMwkaRz+RXZ4DRNbKXnZjbn/AGII9V7Fg8OLaKiiFRQq+AAAH0FZrRYLUJubnip6cmZSm4jNlbJGaDlnaeUxrFInIRhMttIvjvtq7uAVdvBgIA6DShClxCMsLZuEF9ge+oX7Ta6iOWsSRQhX8PYFtQqzA66k9SfE0IQDtD2vs4UlNblzmi8vxMdB5b0hcAqk9ayHQ7rzjifFzedn+Fbm6T8wLMmWCCrAgz3iTy2rNa67zYbm6rYhUtkpGODb62132uqK4kohLEEgaaQSeQ06mkfGSs2jzTzCJo1RDsvwjO2e7rlgkHmeU+Gn0rMralsLbN1cdl6vVTNjibBHy15/Fa0Y5pIUTlMEkwJ5gCCfemYfgtVVs6XPYcON/PTxXM1OJQwHKRf771WxLMxJa3mB31+IPLKeXks1stw6rgFnNDx3WafMql/UYSbtOX4n0QnEcHw94ELa+E/VJKkc4SYDRyMVQfO2KUdJo09xuPLX3gWWvHXTmLq2cO/UHwvdUW7KkDS/A5HIY9QDp7GtiajkYA+I5gVlmehmdkqIGNdxygA/HVbTsjggmFtoxDEgknqSZMeGtObfL8lZjYxjAI+z3lZniPGLy4hjewgvYdWNtVNsxlDQSjQe9pz005Ux07Q/INfvluj8B0zcxkaR+kg6eJ0R7h/bfB2bQtpbv2UAOXuFgszsZOxNOE8Y3Nvfff4KVuFy2/LsR/s0epC7wrtvZz5BdZvC4CC34GYCT/CT61Ox8buqDqq1RR1VP15GjL3EH0J9Ffb9o2CBjNckbj4TAz5EVE6ZoOU7qzHhlTI3M0C3+zfqqeP7e2Ltt0t2cQ+ZSBFuNeR36xTXTtAtfVSNwuYauIHiD6FWsJiBdkg/NbXbQggnN6iRpSnsgqIjXKUP4njMUL1qwmXLdBm7lMoF1bScskCJ6nag9ynZGLEko0ojfakG6bmuCLLI4rFrirj5Z+CDlIT5rpU94SDC25A1kSQeW9SoZUyno6cXvuTw+JCrTTxRDrO15fwiIuteGUA6fYt6gjoX2HuPWpKTBKaF4lmOZ/l8/VZktXUVIywDq89vUhSpwliId8i/dTVvLNsPQGtmSvDNGABRQ4LnOaU6qfEY+xbQKSFRQAJ8NoG5OnLWqOSWR9xqVtOdBTxgFwAH3wWZ4rxEXpyBlDHUHKsjx0zGehIrWpcOlDw9y5zEsaglYY40PNbpsLLjtyr/AAsqhNxwYRSV+6H6t5CfWqFbIRttxWvhbGlxJ1J0CN/s6wBv3HxjggCbdkdBPebz5eprAe/O4uG3BdyYRSU7acdo9Z3vNjlv3G69DimquuZKW6XMnUiRNYA0IUVjCok5FCzvAiaEKvxHG20AVz82gAkkwNYA1NLlukLrLPPZ4dJnDCZ1m0Zk78po6LTVVntheeuL+Cm/4Xw/4b3Bh7ZVAWaEMiBJ7u8wPoKYIm30CkMcOW2UWvy/ZZDjGHs3gn7tYt2SGzEuTJEGO6sgVYOGFxuFXoMToaSbpHM122/ZW+D22sW8rqWYklnTUE+Rg7QNuVcvieA1ssnSN1HDYepW2cepZpcwNh7jt8FS4jcfOWUQs/Mp0IjTMOTf0rZ9m3iBnQSvsf0kHTQbHs8O/iub9oIjKelYz/qFu/hvxTLOOcfa26118kbMvMea5WKWUm9/irf7+p+YEMPtKdf9fUGqFThMVU0Zxf32JHitKHF5IdLkJ3DU+PeVFzZFEmTvBHzHczr/AOqjqWikiayPQWV7Cg2sqJJHAo1h8I2GT5mQKIEMXBJChVCtpmZyT7Csnhc78104sAMo0AVK3iHQul1YhyTlkgBiWDdcuu42gzFY2I4fUh34mldrxA0I8xz4IjqYo3dFMN+PP7txVW3xB1cwNCYIJBBGwhiNG5idDtO1MmjnfTtkcQeZAsfEE3PvCZHUMEpi1HK+o8LaJ+GvspKsVZhuHVdZEgggSNCOtasVFFV0okp3EOHwvp7lRkxB1NN0MpuDy3+fJW+HBQzFAACZZCBKN1Hgfb8q5fEJq2B+WcWPPn5lbVIYZW3ZayvtiW0VIDMYGm3U+QGvt1qKhdPUTBpO33zUsojaOStYrCfCRDZTN8PdR8zKx75HVp70c9uddk1haMpVRtwblVRilYyoZmGmitPqCNPWKarDXN4LmJwT3lh3yKfmVdWYdC2w9Ke24NwLpsudzco0VC3gcHhEy93T75mT+AaE+k1M10ruoy9u7RUHw0kPXlI9VWu9qxtbtNEaZoQT+ESY9qsx4VK/Xgqc3tBSRaRi/uFvUITjeL3ru75V+6mk+bb/AFFacWFxs7Wqwqn2hnl7Byjx+qHqoGwFX2Rsj0jCxJJHP7ZJTql1tdRWVjCYYufDmahe8NFypGROe6zVEc2OvphMPOWZd+QUHvN5Dl1Mcq5ytqjKcjea9GwXC24fTismF3HRoPDTfz8l6/wvBJYtpatrlRFCgeA6nmfGqotw2CV73PcXO3JJVylTUqEKrjMYltZY77ACSx6AUoF01zg3tISvFbtwkqiW7Y+Z7h28BGhbyMeNPLbKMSOJvwTl43nOS0jPHzXG7iDxJOu3hTctk4Pzat2QfjfaS2IC21uEbMdF8YO5H0NWqajdKd1nVmKwQmzRmP33IDe7QXyO64tiYi2irp6gn61oNw5o3N1jPxid7OrZo7v5VW5j7rNBuXDOh77R+dWPwbGjQKH+oVL5CC428VSuWAAIkeILCpmNaBbTwVOSS9ra6cVcsYp0+1760PY0pI5JBsbK+uKR/m0bqP8AcHyI96y6rD4p29duvA8Vq02JSROsTrx5ffih2KthZAIIJkR0irNDBJEzo5Dm7zuqddJDLIJIhY8QNuKgucvKrzNAqDx6Iv2VbLdcE/NaMDnof9axsXF2hdT7OFoEg9yPdocdktWCy5j8VdB1CsZE+h1rObEZHWbut+pqWwtznZdsPYxNtcpPdEAjRkPTXl4HQ0O6SnNjokaIa1mZurefHz1Qbi/D3sqxgOhG4GgHUgar6d086j/CxSSAscWk78iqUxngaQRmaNuY4feiCAxBB2IBPXQc5ro6amZCzo2tAHdbXvXJ1U8kj+kebkaa7gePvVvD40g67rs3MeHiKr12GQ1bA149ynocSlppSeC1PZ9RdU3H5nKsSBAPePuI/lrl6fDGUDnMGp5rtaeqNVGHlGBe7+X+EEeOsH2/WrV1PayrcQxMITmygCST9kDekcesGjinBzWNL3bBef4jily5m77BGMqsxC8gSNSY3mukpsPY1gcVw9fjE0khDHWZ4qoB4VoNY1g6qxnOfKdTdONvxE9KTMbpXR23TUWacXJmS6cU9aQE3TnttsVZwuDLCTAG8npUUsuUkk6KeCmfM7fQqpjsabxXD4XvZzlkHVjOoHML1Nc/V13SnKzZd9g2CMox+Iqht2Rp576/DVej9iezK4G1B7159bj9eir/AAjYVTYyys1lU+offhw9y0wpyrLtCEqEIXi+FF7ufPAyBYjUAEk5W5ZpE/hFOBsmOYHbqjicFce7kyEIsC2RGRFjVo5udoI0AHjKtdZNc0kWCm4vwotZFq0I1kiYzgESCep5zvzpGOs65SOjIZlbosljeDAtN26lvkFE3H9FXn71qsrzG2zWrBdg/SSZi8fD91du9mUSzmS3dusdlY/D/mIBBgdN6rmtkebE2Vv+kwRR9nMR7kBucPGeSuY66ByEXfcgn6kmrLZHOFtT4qlLTsZISSBrtZUcZhk0gD+Ukj3q/A3q6hY87w3Lk2spFAk+lOdoMyGsaXEHgojsPWpT2utqq9hkuVNYXMwGZV7pksdB7DU1Wnk6MgWvdXaanDyQXAWF/kocVCgEMHgfZVgT5Aj9aI5X3sW+aWelY21ni9uSMdl7HxLjODGVFA0+8eYP4TWZicgcMoW/7PwFpc4jcWR/j/DjeRVRl+IhzANsVjKQY8Dp4iqNPL0Lw46rYrqQ1ERjabFZc2L+FYvkZTMT8ylehIJEedbD5KeqZZ51XMMgrMPfmaDbkNj4BF8H2oQgfEUrykd5Z8xqPUVly0MjdtQugp8bp5NJLtPKx+imx3B7d4BkhCROZQCrRtI29RSQVksLrE6J1ThVNVtzMtfmLBBDwm4LyWnAAukgMNRABJidZjka0f6jEWZh2liMwOcVAJ1Zz07+F1tOHWEtL8NAQqbb89SZ5md/OsRznPOY6krp4YmxtyM2Vm5cA/Smm3A3VgBYvtLxI3XNi2CwzANH22n5R4A7+Ijka1qCmDfzJduC53Ga8veKWI8NfvwQO/ZZDldWVujAj/3W1HLG/snRcjLSyQnriw+PouW956CakcOSY1oIJXWeByGmvXeowRfVSubYAAHVSWbUgajU9elNfMxvFOigkdbTdSPi7NotmJMCdBp6TufLTrVGStazcrYosDkqTZgv6eaHDFX8e6WrCd0kyo2AB3dhy+nnWNNVySusNB6rtqHCKXD4w6WxeNuQPHnfuXpPZXsnbwS5tGvPo7x0Gy9FkVG1gGygqap87u5aVdx5f0pxVe6loSLtCEqEJUITSKEIHxXFu1z4SZhAE5dGYnkDyUaS39Kc2yjcXFRYe1awzAEB77Tp90czJ+VRzY6nx2pXOedOCaxrRqd0E49x83BoSE2gaF/E88k7Dnz6VepqPNqVj4hiRYC1m6zl3EMzRy1gelbDI2xtXPyyPllJceKc+CbIGPKkZLc2THRO6MOIsol3PpQ85Y9VNG3PI4BR4RTcAgRJMeXWlLuKhdHs3mfkp7tkq5EjcDrQHNdYkJ72lsh1SxNpLVss7gRy3J00EdaqyYhGwm5V6lwaepIYwanjb90PwHaJrTMVBUlBOzgxOWRMyJ5VlOraao/uiw++5dbF7O4rR36Gzu4kf+SKYLtazMJKOdtVZDr4mnCmpHj8l9vf9hVn1eIwOtPTkd4Fx5XWiwHaG3c3OQ7Q23ow0I86qS074zduqvQYlBMdiPeCPUBWcTw6zd1a2uv2l7pnkcyxSMqZW81JJR00mpaD32F1Ut8LNrXD3SnNluDOremhB8jRJPm7Q+CbHSNj/skhZ7jXELjMShUsohTaLaEEyZZQJnLsx2pr6KeQ5mm4++9TR4tQwksqHbcgfkCn4Ttbibaf2lj4hI+bRTOwzBZn0qRtFUjUt094+qjkxTC3PtFLl7i12v8A2hWMJ2se4rTbyuFOkkEGNNG318eVWY6EONwfC1lnTYwIg4OZ7nAj+UAspJgpdmdGJMfSRWxEwWyHTuK5SWRxImGvM8fqiTC+y5SzOv3XgkeROvsRTDGxjrD4qZk0kgOlxyP7qvYthCfi3FURpmlTHkd/OldUsYLFybFh8k1yIz4fsrL9pLWHSECvuZyTrOvfaBWZNVR3vfVdRQ4HWvjAa2w03IHkSCgeK7RXbxXLoC0QoAHLnH5TVF1XI7sroYMCpoh+ecxHDZvwN7orwLsTfxb57027TKBJ3bYmFO+x1PtUJYXm7ipZK+KFuWnAA5cPhpdencI4NZwls27KZRGp3LHqWOpqYAAWWNJI+UkvKvnb+Y/rQoxoNE9Nx+H+lCUKahCVCEqEJUIXDQhDeM4sW1AEZ2+UnkBqWPgP1FK3dNedNEA4nhWt4VnyszXCM5+ZhbnUHnrz86nZZ0gGwVeRo6Mnisdi1uFS5UgFgASIE67czA6VuMlZmyMXJfhpXR9JNorfD7I+cyddNNTy0HU8h402aXJGijZ0spdbfZc46xV/hn5kHe1+0wBy+gPqT4VHRNdJd55K1ibxE1sHEak/EWTUwsWXunTMRbT2BdvQd0eJPSmyS9JI1g8fNOhh6KB9S4b7D4J3CCM2nIRVqcWFhxWfTHO8E8B9UN4viGVXZdWVi3tt/vwqIgiFxHBWOq+pbG/YnVZ/F4vMDqXJgjSAB+Q9K4yxc4lxXtdJBBTEdE0WtuAFEY+YscxXLAkU7S1kgdIXZrnVQKSCDm2M6gH9KQNA2U5mkLbeuoVi2+UkgqVJmACDUzaiVosHEeJVB9LTy/3YmH/pH0K5hMe6HRrgB+65MeIBNAnfx196R+G0pHVa4e42HwsitjtbiLf98bng9vb+YAMfegyPHZCiZhsP6yPfcqNe0Fxy3yDTZVZeY6k+PKp462Votr8VRn9nqN5u0i/+qc/Hskaa5edxzuekx9KmGKSN4Ko72Shk3kH/AMf3Uj9pmCKciE66kEx7eBpxxR+9kxvshTjQyeSSdqrkAAa6zltnppE0x1fK7XRWGezGHx6Ek+noqS8UxNxhq++0hfov61Caud2hOivtwnDohnEQJHOx+SkwnC71253AW7x0UFjz3Ov1quS9x1Vr8RBA2zQ1vuAHotXwf9nd1jNw5EM6Mcza/wAMwPf0qQRFZk+LNdoNe8racF7I4fCwVt52H2n1I8V5L6CpmsaOCy5KqSXclHraeHkKeoE10Oum9CEjbMR4k+8/1oQNE5AZmI0ihCloQlQhKhCVCEyZ2oQmXcOrEFlBK7EgGD4dKElk7LRuUWF9ljO3lgtcw8mECv8Ahzk24B8YBj1q/h8gY45t+Cx8YgfLGAzhupOy/Ds7h47lvb+J+XtE+ZHSlrZ7jKE3DaMC0hWN4ldLXrrHc3G+jEfkK16XqQhYGIvL6lxPNFcVhLhwwyqzZXUkAEkA24kAcswafE1lU8jW1Bc86LoKyB0tMI2jbRUcNh2wtwJcBBYB4PRv6EEelX4ZRM3TgsWphdSzNuNCBfzXcZw9i7MgLBu8VGpkCCQI10j60NkDCWv2KfJTmYEx9oei72f7MPiUbJlVUIADqwB6gMOnlzrCr6eIv/KOi7HB8UqWwdHLe45+Ct3uwOI+5aPlcP6qKoGntst0Ysqd3sPfG+HY+TIf/Oab0DlIMWaqzdjr3/4932B/ImjoX8k8YrDxPkUw9jb3/Ru/4aToJE7+rRHc+v0Tl7EXz/cXPoPzal6GRN/qkHf5/RS2+wOJ5WWHm6D8mNOEMnFyR2Lx8rq5b/ZviCZb4Q87jE/RKXoHcSoTi7eDPP8AZELX7OCFh7ibz3VJjrqSPyp/Q96gdiz/APEeaIYTsDh1+a4zeQVf0NKIGqF+KTuRTDdlcKsZbQYjm5Lj2Jj6U8RNGqrOqpnDtH4lHLNhUEKoUeAA/Kn6KAknfVSRQk2XaEq7QhKhCVCEqEJhMUIThQhdoQoyZ05UITwIoQu0IXKEKK9h1cQwDDoQCPY0tzwSEA7pW7QQAKAANgBAHoKCb6lIAG2aAvOeL9l7/wC8OETMjsWVpEDMZOboQSa14K5ohyFc5W4ZI+pzs2JW64dw0WsxBJzADyidvUmsh5LnXXSagEd91U7Sdn1xajvZbifI8TvuGHNTpp4CpYZ3RHRVaukZUMynfmqfA+z923cV7pTuTAQlsxiJJKiNCdNfOpZ6rpRZV6TD+h1O60iLVU3WjcO4WKkWkTvelFCEooQu0IXIoQu0ISoQlQhNKDoKELoFCF2hCVCEqEJUISoQlQhKhC4RQhM28qEJ2ahCbZ2oQpKEJUISpELhoG6Q7JppwR/kmnf0oCX6pLsKOKce0umhMb2krfOmhKE6nJp7S6tInLtCEqEJUISoQlQhKhCVCEqEJUISoQlQhKhCVCEqEJUISoQkaEJr0IVOh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data:image/jpeg;base64,/9j/4AAQSkZJRgABAQAAAQABAAD/2wCEAAkGBxQREhUUExMWFhUVFx4ZGBgXGBwYGxYXHhgXHBcbGhccHSogHxolHhwYIjIkJSorLi4uGB8zODMsNygtLywBCgoKDg0OGxAQGywkHyQsLCwvLC8sLCwsLCwsLCwsLCwsLCwsLCwsLCwsLC8sLCwsLCwsLCwsLCwsLCwsLCwsLP/AABEIALEA8QMBEQACEQEDEQH/xAAbAAABBQEBAAAAAAAAAAAAAAAFAAIDBAYBB//EAEMQAAIBAgQDBgMFBQYGAgMAAAECEQADBBIhMQVBUQYiYXGBkRMyoUJScrHBBxRigtEjQ5Ki4fAVM1OywvGT01SD0v/EABsBAAEFAQEAAAAAAAAAAAAAAAABAgMEBQYH/8QAPxEAAQMCBAIHBgUEAAUFAAAAAQACAwQRBRIhMUFREyIyYYGhsQZxkcHR8BQjUuHxFTNCchZigqLSJCWSssL/2gAMAwEAAhEDEQA/APcKEiz/ABftOuGuFGtXJ0hpUK0idDM9eXI9KjkkawXcrNPTvncWtQm728AOlpfW7H5Wz+dVhXRK5/SZ9iEl7dAb2knoLp/+unCradLJxweUC91oOD8SuXhLWGtDkWYGfIaN7irAe21ysyRuR2Xf3fuis0699kxVsTxC1bMPcUHpOvtvTXPa3c2Rqof+LIdg58kI/MCoXVUTd3J2UrlviQ+44H4f9aUVTDu4eaXo38U8cWtfabJ+MFfqdPrT2zRuOjrpuWyuqwIkHSpQbpF2aELtCFyhCU033oSpfFGiVKi4SpEXSosUXSo1QlRrxQoyZ0ouOaE9aAhOpUJUISoQlNCFyaELtCEqEJUISoQsp+0DhwfDtc+4pnT7O4PmrQfLN1qN7c4sp6eURyAlYjhXYq7eUXMS/wC7WjHzEZiI5AmB6+1VIqWxu5dFW44xoDYRfv4eoW34Dg8BhQPhMmbbO51P8x09qtxlh0ZqudqqySY/nO8EQxfF/wDpAH+NtFHiI1b6DxrPrcXjpuqNXck2OFzttllOJdrrCTnvPePRNF/ykD3J8zWW+srqjRtmjvv+606bDJJuyLodhu11xljC4FyvIqDB/wACET600YZUP7ch8LfMKz+Bij0fI0Hx+ikPH+Jb/uDEeT/0oOCE7vd5fRNMNNwlb5/RTWe1rAhb1h7LHQC5Kyf4SwA+tIPZ+U6skseR/YKhO50Ots7ebdvOy0GF4sGOXVW+62hPlyPpUVRBX0zes3QcVFFUQS9k6qZBEm0fhseglSf4kmD6QfGn0eL81JJArGC7QjN8K8uS8BIVZZbi/eQ9OoOo9q6NtXHlzEqqYjfRWn4xyFtvMkKPzn6VVkxilZu5KIH8QoH4pcOwtr5lm+kD86qPx+nHZTxTOKZ+/XedwD8NuPqzGqrvaNvAffxThTc1C2MPO+3ug/JajPtC47D7+KX8MujFTtdc+TioXe0Mo4ffxS/hwllB3a6f/wBjf1qI+0Mh4ffxR0ASyL1uf/I//wDVM/4gf3/fijoBxXTbU87g8rjf1p/9ffoLH78UGFtkim0Xry+GafzBq63HXMHWTDByCQW8B3MU389tHX1ACn61LH7RNJ4ffimuhIUtvH4lfmSzcHVGa2fRGDD/ADVoxYtG/cFRmN3JTjj6L/zbdy14ssr/AI1JA9aux1UUnZKaWkIjhsUlxQ1tldTsykMPcVPe6adEzFY63bjO4BOw3J6wBrpNKhUcNib12XU2wgYgIVbMwBIktIiYkDKdxQhdONvZl/se6wP2u8kDTNyg0tkhNlNheIS7W3UIwAb5gQQSR4GdOlFkAq+DSJV2hCVAQhnGuILaTUAlpAUmAdNZJ2UczVWqqY4Yy5/w5nknxsLjYBeb4fjFy53MLbN8WV7164YVRyCA+w57b88VtJLU/mVLiGjYC2nxBWlJF0DN2g9907C9p7j51OW4U/5logTl55SCVI5c/StOHAoKiMPp5HX77W8gsGoxKppHNMrWlpO7b/MqnheGvj8T+7275GG+GLqqdcgJhkA5wdACdAKgpqQ5i57Rm4ldJS1rIIjM1t3E6X24ciF6HwbsdhcMBFsOw+3cAY/0HoK1GRtbsFRqsQnqT13acuCPgVJqVSvZV8TjktmCe9yUasfQVG+VkfaKBqs/x21+85A2VEQ5iHAYtrzWYA858qwq3FImvFnK1CHsHcs/dxeFV1spcVs5ygCCFbXKAQIAOwHIkVqYXij5nGOZlm235+ap1uFPyGoib4/fvRGxfK6N5T08/D/fln437PW/Pp/go6DFC8BkidxnCG/ZOUxet9+03MOBoPI7HzrIw+Z0oLJFuFrQ4X2WY4Zd4hjE+JbZokg5FUAEbjXWa0IsIi16l1oPdRxEZiT3Kduy+Pbdrv8A8gH/AJVcZhob2WgI/qFE3Zn38VC/7PMQ+rJJ/icH8zUwpXt0v8E8Y3TN0DD9+Kjf9nN4f3SnyKUvQP8A1J/9dg/SfvxVe92AvjaxPlkP60GKRStxunO/zVO72Vv297VxY6K35rTDFKNlL+PoptCVWnEWzC3rgPTOfyJqMsZ/m0eN0w0FBUf2xlPMfZRXDcexVlZuOzzspiY6kxFIaWidYuhb7x/KzJMBc9xEEpv/AM1reTVewfbNjuyg9Lihf8ymPeg+z2GVWz3h3hb/AOqwqyDFqLWSMOaOI/chGbXabbPaMHmjBgfHWPpVOo9hpwM1PIHDkd/QBZrPaGNjsszC0+H1RDDcbsPoHCno3dn30rAq8Br6MfmR6c7j6rWhxGnmF2vRNLxFUo6ydmgKt5Wu1ChbDWyxdZt3Du9vuk/i5N6g1tUmOFoAco3Q6J3Crl5rznKlwAZDeMoe6T3QsGYnWCBI9B19LN0sYfzVNwsVo1qwmrhWhIVQxVhRLfDDGPuglvDWn2UZNkuBoRa1I+ZiBM5AWJCfyjT0phUgOiIUJUjScULJ9qezt3F3UAcCyxAu7hsgklVjTvGJPhVSSjD5A9xuBqB3q1BM2ME21sgP7Qbq4fKLIyEW/hwugAJ7vqBP+JabNG2SW776DMdudrJIHOkeIb6vdlHdpe/ks32b4cAEvz3iWUCdAmXmOpIJ8AnjU9FKG1AaTq7U+nyVj2rkYYjTtFmt2HC/8I72BwubiVx1+W1ZCmNszHb8/ar1a1n4g5OGh96xsKaWYcL8XXH+tgPW69GxWOVNJluSrqx/oPE1TkmZGLvNlZDC5A+LcbW2Jv3Ftg7Iplm8zv7D1NYs+JuecsQ8VahpnSGzBdY/G9tTquGtBQftPufHL/U+lUHUcsmtQ9b0GCm35rrffuQX4eIxr5WZrrfdGoH8o0HrFXqela1wbGLK30lHSAPadVo+Gfs9uETcKp0+0R4gDQH1rRjpnZsxWfXY4JQWAaEffFEMSpdBO7LqR97YketdLD1o7FeeT6SXGi72cxpeUf500PQjrHX+orhsWw9sFUJANHfuukoKjpospOoTv2f3QmIxNgbF2cDxDQfpHtWrRvJBafer+INDo45By+q3RgVdsFl2TfiClQl8QdIoQnKQaELp0oQqty3bvCCEcdYDUJLBCuIdk8Ndk5CpPNTH02+lRuhaeCtxVs8Vg06BZjiX7Om1Np1fwYZG9xofYVXdSjgtWDH5G6OF/v3rL3+EYjBmAGtgnZhKN5H5SfIg06GeWnO+ilqafD8UZZ4Ad987qSxiluHJcHw2OkHVGPgTt5Gt6lxSOYZXGxXB4t7JTUn5tOcw9PIK5Yv3cOYRisfZ3U+n9IpK7AaKtFy0A8+PzWNT4tVUjspNxyKMYLtONryZf4k1HtuPr51wuIexc0IL6d2YD4/ILpqP2ghmOV+h8kWwHHVUH4TKwJLANKCTqYaIgmfUnWo6Ksq6WIMljuBpccPNaT8rrFu5RPCcb0tByfiXCAYUhVYgmCTyERvrXQxVcUwblcL8uageC3cfRW7nFUVirMBAEsdFBPIsdA0awY0q4AmXKr28e75mW2XSYQqQMwG570aTMEb0Xtoky8Vc4TZdQ5uQGds2UahRAAE8zAE+JpqcFeoTkqTdCgxmJW2hdthv18APGiyCAvKe0uPX97YYkKuZQRJBU7fK/wApOkeMbailihY9kjJSRm4/DuVSqdUh8ckDbke7v7wqjcTDAWcImd20UIoCrO5ifCSSfUClp4qegcTEc7zz5fAKb8JVYm/NVjo2cdut8C77C1XALK4HDGbgXMc168ftNEBbc7jcBvOOtZVVXZXEN1edfFaRBnLWxjqgZQOQ1NvNAuJ9r2abeFUqDvcbV2Prz8Tr5VmGN8rrym/ctykwWzc8h0++5VODdl7+LbPBgnV3Onvu3pWjDS9WwGisT4rT0zejiHet7wjsPYtCXm63joo8lH6zV6KmYzvXO1GIzT9o6clJwWyDi75CgKndAGgkwNB5JUFP/fkPAG3p9VBMQYm6arSVfuq91hsSRCxsS0f4mrWph1Vg4gbvUGGaL1s9SQfKCf0rIx+HNTiTkfv1VnB35ajLzCi7GYkPizcA3+JqNiJEGqFITmI5aLsMQj6OnY3uC3uJuBUZ3MBRJ8B5czWgsRQ2+JqB31ZOhYb+GnM9NzQhJOLWjmGaGUwVIIYGAdV3iCDO1LZJdS2nUpnVgRvIIIjnrSJUPtq2JnMx+GWBClIVk3GvzGd9dKEKzcwUEG3CHZiANV15RE+e1Kmqvbxd23HxcpDXMoj5oZoTbRjzMAQATyoyoBPNGCKRO1Ud6yHBVgCp3BEg+lG+6FlOOdhrdwE2e4fuHVD5c19JHhUD6djjcaFaVLicsGl7hY57dzCsbN9TkG06lB1VvtJ+VXKSufEckmyoYpg8NawzU/a3y+u4+a5isPlOhkHUHw5V0zJA9otqvOZ6cwuylR4S+1sypgzqOR61Qq8Limddt2u/ULceeh0+qt0eIy0xtfq8uS1vCcYl1Mv2h8ytBO56aFekeFeS4zh9TQVJdIBqTqNjqfFd/h1ZFVRdQ35orYOUhkADDdeTrzBHXoevnV3CsTdcNedlNJCLXaj+Gvh1DLsR/wCwfEbV17SHAOCpdympyEqELhoQgHFsQS+xK2iNBIzXW+UZxtAPPQl/Ci9kK6OG2hay3VRxqzFwILfaOu3+lNtxKGk8Fj+J3sPhjcvBQltwoW0oC/GKzqR93XbaNTWLV1bi7o4t+JWlT00tQQ0LJ3nxHELokEyYRF2XyHlzP5UkMF+qN+K6b8jDmX3ct72d7D27UNeh25L9kef3j9K1IqZrd1ztdiss500C16KAIGw+lWdOCyU5jFCFn+yCyl24f7y6T6AD9c1UKMXY536jfyCnn7Qby0V/j3EPgWHcCW+VF+87GEHuR6TV09oBV3aC6yWKGXKkzlUCep61twtytXN1UmZ6C8dxZtoMvzMSqxyJVgT6AzVDGSDT5e9ans/A6esaBt+xWh/Z9gcoLdFHuf8AQfWsumZYZua6nGZM02m37lGuH2rd/NnZ7jyQ572QEGQqkdzTTbXSrSx0W+EM222uvXkaEJlywAZAAzGSY1J5TTgmlCcVa+BaKq5bMSBbOU/ELHVYAmTJ1G2+woITQVYdrlm4gLTaykTl+UiIDMDz15Damp6lu8S3/s7hX7LBGbMdZ0AkDbU70oKabpmGwFw3EuuUBVTspzEsIgyYAHhuaUlK0IsKanLtCFwmhHcqXEuGW8QuW4oI5Hmp6g8jTXMDk6N743XavPsTwxsLc+BcM23k2niNeY8PLr51eoJnMOVxVDGaNlRH00Q1/wAh3oRjMPkaK6GJwc25XDSRljsqjt4k2oaYg/MOX+lVK2liq4jHKNDsVPSVD4pQ6M6jgthwbiwuqDIzgTpsR94eH5aeFeQ4vhMuF1HV7J1B+RXotBWisjF9Dx96NcOxfw7wU/JemOgujUj+ZZPmp610GDVvTR5eI9eKWZtnaI/W4oF2hC45ABJ2FCFl+HEu1gsIa4xunuFTGUsJaYaJA9KEKbtHj1EqxhEGe50PNVPhzI8utZGK1bo2CNvaKtUsJeV5hiLtzGXTdYMeSIN43gePMnwqtTQZOrxt5rrGllFFpuV6j2P4XbtWVddWuKCzdP4R0A+u9bUDQGXC5OrqHzPu5aCKmVSyVCVU+L3slm6w3CNHnGn1io3vytJ5JzRc2VLs/ltYVJIAgkk6ASTUFE3JTsvyF/gnTuvKeZKzfG+K/FvIQO6jDIDzY/aPQhZMcu6eeklC41chc3sjQHmfpYqrWP6JmU78eVv5VS9e3ZjA3JOkDma6V3Vbc8Fy7c0klhxWYvYj493N9hdvLcmOp/pXK11UaiQtbtfRen4Jh4w6lLpO2d/LkvU+GcNIwht6qzqZ5QSsfQRVmJmVgbyWHO8vkLjxVgY8Wgi/DZSSEVQuk8hmHdjQn0qSyhurfxQSQDrzjx2osi6ia+ImSQOmu2+1CS6H4ziNopmDAvHcUf8AMzEaBV+bN4fpTymi6MLOQZvmgT586jUilAoQuxQhR3r4QFmIUDckwPehCHLxS44BS1IacrFtNJ+YAEqTEetCFYwfEBcIBVkYrmhhBjY+x01oQrsUIQvtBwkYmwyTDbo3NXHymk1BDgi+4XnjH49kMVh1kMvNXUlXB8iDXQ0suZtyuPxGANcbIUa0e0Fj5lZ4W2RiVYKyjMswFP3knlI99fCMLGaBlTAYyN9u43C3sJq+jN76/Ja343xrOa3owh1HNbiGcp9RB8/GvMKMvw+u6J42JHqP4XcB7Z4c7ditbw7Fi9aS6u1xFYfzAH3ruQ6+vBUjobKzRmSKPE28yMv3gR7iKchZjg2JU/urSk5cpCMzQxTUEbDURSE8OaLXKynbrFsUAH99fbNH3VJA/JawpYukrJHO/wAR9PqtrCnDpIweP7rQ9gOFKLZukDWUXwA+Y+ZOnkPGtSnj6tzxUOK1JlmsOCMdkni29o72bjJ6TK/SlpXdTJ+k28gfms+Uah3NHqsqNcNIUIH2sxgSyV3ZyAqjVm7wmB0jnVSvfkgcVLALuWev492VLRgFVHc3VNPnuEbmZheceoy6cTYm7JGbRDjxPd6cE6eWOkGaTdDbwAbNm0UaT/mYnmT/AL5V29LSsp4crBYBcjUVL6mTvOyAcU4gbxyJ8n/d/pWFiOJOl/Lj8V3fs7gAph+IqR1+A00Fv54rT9huAZ2Fxx3EbT+Jx+i6evkaq0kA7St4zXFzuiC9DTQxWhe6wL3KbibYaFIEb+o2ihCqNw1VYsjMhYANEHNEwdQYOp18fKhJZNThNoiIYDmoZgpPiAYM86EWV1LYDbDzjXymhKn3OQ60WQpBQhKhCp8SwxuJCmHBzIejj5TroaEKvaN5YXIGAWJZ+8W5k6RB8KVIRdcwWDYXXusFUsoUhSTJHMztG0DzoKALIrSJVw0IXnHE7PwuIYlPs3Ql4eDFQjx55QfNjV6il6xasbE4RlB53QDG2srEVvxm4XJSts+yr1ILXsUgJGy0fAMXlYKTo/0cbe6/l41537Y4cNKtm43919Dz4rtPZqsL2mE8NvvwWt7J3IW7a/6dwkfhud8egJYelLhc3TUrDxsLrXlFnlHq0cqjSNKhZi7ZyfEsl8uU57bM8AAklSqgalWkR5daa4gDVGvBYHiV/PiLmHuLkMsyTIEtDwJjmGjqKbDBG6okY/Rrh9+iWtimjpY6iDUxnUfH3c1pOyfHfgIbN0faJWIB11I1MHWdjOu1Rz9JROtMDlA339NfJQwYhFiBzggHiDdEsDxVLeKutFwW7gUz8NzDjloPE/SqMdbTskJDxY6/fwV10bi3bRE8R2hQfJbuOfw5B7uR+VOlxelZ/nf3fwkbTyu2CFY3j10/MyWQeSnPcPkSI9lNUJMXmnOSkjJ7z/IUhhiiGaV1vv3IPdx2pK6E7u3ec+509fardN7NVNUc9c63dpf46hZdTj0MWkAv4H9kKxPGbayF7x3IXWT1ZuvnXTdLS0MWVhtbh/AWfDhmIYm/s6fqP838kHxGKe8YO3JRt69TWFWYm+otlGn33rvcL9nKegs9xzP56W9LolwzBorKHJljAVBmdz922OvLMdBUVPT3OZyMVxcRu6Nhu5es8LtlbSj4YtwNEBnKOWu01pgW0C5wkk3O6s3FnzpUiaTI8aELoMihCSGFoQmqY1O5oQnIvM0IUgoQlQhKhCVCEqEJUITaEg4rzvtzdC4xGGhW2oPipNwx/lpKeTJUt77+iqYiy9MPf8wg/Fx3georq6fsgri6wWkQ6rAVUq1grhExyhh5qZ/SszFab8RTPj5j01Whhk/RVTHLddn7o/ejG16wGH8jQfpcX2rgMA6rJIzu028yPkvQ5+uA/mFp9a3syp5VJTk9UOJ4MuAyELcScreB+ZT4HTygGlCFj+0/BFxtvMAEvWzAzmbjEfYYDlzEdQRvUE0YeNVdw2q/Dyc2ncLA3rl+2SlwGVgFbi6jpOx/OljxWpi6rwHDvB+quVPszhuIWlgcWOPK3/j81JZ4w69R+FiB7Go5Kigk1fTtJ9wUH/CuIRf26q3cRf0UrcduHm3q39Kia7DAbinF/BB9mcSdo+r07gfndVHx10mQUXxCkn3Jj6VZGMmMZYmNb4fukZ7EROdmnmc7xH/imszP8xZvP+kRWfPXTVGkjtOQ287roaTAaGkH5cYJ5m3yAVjC4BmgRA2H+gG/pVZjC95cRf3q/LUxxjW3grN5vgHLlIaJ7wg7kajcbHTnU1O1tzbWxt6LkMcx18DAyE3LrfC/hyW47KcJt4O3+84plS440zkL8NeSiftHn7VqtaANVz8MYjbnmPWKNYLtZh71wWrRe4x5qjZQOpJGg8aUHkp46mKQ2Yb/ABRrNO1OU5BG66yTQhMIjyNCFwagD3oQnhAKEIZiON20cpJYiZ8NvfUjbrSXTg0lXsBiviIrxEzI6EEgj3FKkIsrE0JEqEJTQhdoQlQhMmhGxXlfGr3x8TeuTKG+LSeK27TBj/jc/SoabrVX+o9bqDF/y6ZjTxsfiQquP2T8MV19N2VxVcLSkcvqqJqwqSsYE98edMlF2FOjNng961nZr/n4b+GzeT0VrSj8hXmVE3JiVU0bFxP/AHOXpbXZqWI9w9AtxW/YKPMn0IXCKEIVxnDEA3rch1HeyRmuWxqV1G+8eOnOlRYFC+KcEt4lFuFUWBmVs0swIGhediI115U1zGu0UkMr4TeMrM8U7JoLIv2mzoYOVgAwkgfMuhI8qoVFM1jS/ktumxqQuDXi6rWuxV5grLbkMAQc67ETzqMUpc3MFcGPtBsQrdjsPdnVEHm4P5CnCj2KgfjwtoE5ezoTFW7Fx1AcSSgg7OYBafu9Kb0LROGffFVpcUle3MDZVsHi0w93F3bY2TJZkzBJjNJ8i1WWPYwvK5d9XM6SRxN9gPj+6BjFhMQGcZ2tKpCtqGYDQv8AwhszelUqB2WPN+rVQ4pK2OsBI7Dco7zc/IqwFfFv8bFXgiTq7ak9VtJuT5AgTrNXx1t1nRtNUTJObDgPputLb7T4bBWwmGsMZ5sQrN4sdz/uKlz20CvfjoYxljbr3BXuGdoOIYjW3g0VPvOzIPSdT6ClDjdTw1E0pF2WHP7K1+EL5R8QKH5hSSPQkA09XgpXWRQlXLaRQhdYSIoQsO/CBnuiTIYgTykITGuxARvOaidorsTQWoxwjD3JBN1iLbENGgYmTly7QMwk66inNVaTdXuMcctYVQbjatOUDUtAk0r3hoSRsLzYLFX/ANpFwt/Z2kycs2Yk+ogRVb8U1WxQvKt2P2l2ws3rRUj7rBgfLnTm1LXJj6NzVq+zvE/3qwl7Ll+ICwU7qpJyz45Y96s3uqpFjZEqEiz/AGw4ycNYOQTeun4dpeZc8/Ib1HJIIwSVNBD0jhfbc+GvnssX+4i0bVga/CtkufvO5lj7j2ik9nG9L0tQ7ibDwv8AVY3tFUZ3sjH+3uHAeSqcUYZoHIRXXwNsFyVU/M8lUDVhVlNg/nHnTJOyU5naC13ZQTibf8NvEH3vWwPyPtXnNKz/ANxqXd//AOnL0eE/+liH/KPQLc1sJidSJ6VCEy4QASdABJPQc6ElggXAbBWxa/sNcoMswkTqOuwihKmrbLYPEAjUNegDqGZhr51HMwOYQU5ri03Cbw3jNqzhbLXWKqRlDZWIBBgZiAcvmdKZSn8huvBOqrNlcpO0GJi0mJssGNtgdDo9swHWfLXwIFSl2igc4EaLJdpOI58QL1ozlAZf5VBj/MR71kSzWqc3d9VLUOywNtxPlZA2sEwfslVEeJIk+1V3SXHisykjzTBvM/K6rX8POZhoXMk9ByH5+9S07rNA4AKniN5pXOOut01FFuPiSSB3RvA5TP5VoNdcarOzNc7PMTor2E46LBzWsNbL/wDUvE3G8YgqB5CniQBWm4k1v9pg99lfs9vMcdlst5WXP5XKf0hVlmIVL9mffxRjB9tMXp8TBMw5m2lwe0gj604PKtR1c50fEfAj6rW8G4suJUsquhHzLcUqVPruPEaVICr7ToiNCcgzXWtYkAklLxIEkkBgJAjlsdqdwTDdVeI2CuKzAwGUEjqflP0C1C9Xac6FFOCr/ZD8Tz552mnjZVn9pYHtRwp7l64quj5SzIs9/vEllUHciSfceFQTxl40Kt0soY7ULHfFyko6lXUSVYEEddD/AL1rIfG5p1W8yZrhoVSxiBgM2k+k9BNOi3UcguDdei/s1tXlVSl6bIBVrZScrDVcrzMFfqNtRWtCSQsCewdYrdcRx6WLbXbjZUQSSanJsNVC1ribDUrC4a41+4cdiJVVU/Atn+7t83I++30mubxOtL3tgjOrrDz+7rUytiYW8LXJ59x9yq2XMNcf5n7xHTovoIFdxhlGKamZCOG/v4+a8/ranppXynjoPdfRBLzySetbjRYLBJJN0ylCFYwKy486ZI4BpunxDNIAtp2Ety91+WRB5Fi9xv8AvX6VwdID0s7zxkcPgSvRYxlhjHJo9AtjFX0tgnUiFwmhCFcYvB/7HWGH9oygnKh5SBoW28p8KEJXbqohYX3hRsCpJjYAFZmdKEIX/wAfsYS2LV83FYg5ybL5SzSWhgsHUnakcQBqoXzsj1cfIql2b4laODNqBdImbQKh2Q6ghWIkQf8AZqnRAdHlPDRW6vK9xN99UAbEiznWwxa1dVh8NxDKYIKsDqHXk3Pxg0yR+R2myy7hmoOl1UwIk7cp/wATtP8A21iucSLne6u1H9iMHe1/VO4gdBHUx5wQPrHtQLkJlG3LNnO3zT3ti2JI1juj8pq4wZQsmVttSgeNJLEk6mrjDosWZ4c65CohFDjWW5SSfpUrSnxvmuBHp8FqOF4rHoCbd0oF1CXCBn/CHWPqKssa47Ba0RrLXJuRwP8ANkd4Z2/ZTkxdoqRuyA6eJWTp5E0tyDYqzHXuacsrT7+HzWsuscRbV8PdGU6ypHe9YNSA81oAgi7VAmMv2TF5M1s/3ialfxKBqPEDSldbghuZE8RYW4Fn7LBwfEGf6imhPQ7jmj2z1zD8j+hpj1PAdSlw7iFpFdWdQVckgnkxDf8AlSghMkBugfDseDc1dIIa4UBzOrM5KFlHUMI56DxotbVKHcCqnHeF2L9h8RkYuEYTs+ZW5yNCIIIjaRyERyNDm2U0byCCF5bixoAxOhnYb8pFZhblctbPmYtl+znjVrCWbr3X+V4VBmLszDQKAe9PlpWlC/KzVZktOZJNPitAcPdxri9ixktKc1nDeP2Wu9W5xyrJxDEMgNlPG1sPVZvxd9FzieI+I2T7KkF/EjUL5Dc+gpfZzDHySfjJhp/j33Gvfx4rBxisAjMDTr9D80E4nip7o9a9Ehjy6Liaia/VGw0Q2rQ2Va1hqkKQbpLEhXcEMoZjyFUK+UMicSVoYbAZJ2WHFbzsFbjCK/O8TcH4Cf7P/IFrl4GkMF/f4nU+a7yYZSW8lpJp3XTLhOqRCH4/H5WW2kG6+oB2Uc2bw6Dc8ucCFzC4d7QIEXJMknusx6k7T7UIUIH7xcEpC2jrmgk3BqIIJ0XfzjpSoXOM41UBV8NduoRrlRXWOciZ+lNN+CY8ttqF5fdXDMzkO1ps021a22XLJESoJQyCKzY7XfzzfIKpiLIXFk1y12X5nkFH8X4jglgxU6694EbHNufWZBqCbNaxVTpibZvcq2N4iUlUJDMqyegMnTxOb0qrDHc9ZdrTYX+Jnjc7stbbzP1VrhnZzEJb+MiFiTmW3mAPLUhjB6gTOtWC5h7Ss1D6OR2VzbN58fT5Ktf4ncUxftsrc9CPof0mkDG3u0rBrfZ8v61I7OORIB87Kq2IVzof0PsdatMcBoVxtbh1VA60rCPPzbcJhqUDiFn2y6q3w23fnNYV9wJUhQSSAIzEBtSPD2NStD+C16amrHNzR6D770ewnHCjqMVbCMNM+WFdZ7wuIO6y/wAS6ipRLwKvtqXRno522PkfVekcJw1lFJsqqq5zdz5WMbiNNaeG2Wmy1tBZXqVOXQKEIX2gt9xWBjJcU7cm7h+jfSmuT4zYoIt42yyOha2WzZgM2UMSYZd9wdRy6UwK05oKhXhYUM+ENmy5JOcWhBOQqpYAiSs6a066YYwVfweDy2PhPcNxiD8RzALs3zNAECTyFNPW0TgywXlGN4ZdvC4wTW1ILEgfECmCVBMkiNwIqs+HXMd1ZZJYWWm7AcEt2rIvvbm+5JBbXKuwyg6CdTpqawq/EGsORvaSZS/c2CM4/iLOSqGPvPyHgvU+OwqbCsElrnCeo0bwHNZdfijKcZI9Shl7DNltfDJi6XQye4IY5WzRI0Ec5PjXaRTNp3FpGg2CyJKB1ZC10faNrn4X3shnEMN8MjUkbS0JnM/3aE5so+8YHSrlNiDpXaiw4KjX4I2ni6huRuVWrX4Lmydl0Co5HW08U9rHPeA3cp2Iwrtkw6yLmIuhT/CojN7H8jWFiMwkaRz+RXZ4DRNbKXnZjbn/AGII9V7Fg8OLaKiiFRQq+AAAH0FZrRYLUJubnip6cmZSm4jNlbJGaDlnaeUxrFInIRhMttIvjvtq7uAVdvBgIA6DShClxCMsLZuEF9ge+oX7Ta6iOWsSRQhX8PYFtQqzA66k9SfE0IQDtD2vs4UlNblzmi8vxMdB5b0hcAqk9ayHQ7rzjifFzedn+Fbm6T8wLMmWCCrAgz3iTy2rNa67zYbm6rYhUtkpGODb62132uqK4kohLEEgaaQSeQ06mkfGSs2jzTzCJo1RDsvwjO2e7rlgkHmeU+Gn0rMralsLbN1cdl6vVTNjibBHy15/Fa0Y5pIUTlMEkwJ5gCCfemYfgtVVs6XPYcON/PTxXM1OJQwHKRf771WxLMxJa3mB31+IPLKeXks1stw6rgFnNDx3WafMql/UYSbtOX4n0QnEcHw94ELa+E/VJKkc4SYDRyMVQfO2KUdJo09xuPLX3gWWvHXTmLq2cO/UHwvdUW7KkDS/A5HIY9QDp7GtiajkYA+I5gVlmehmdkqIGNdxygA/HVbTsjggmFtoxDEgknqSZMeGtObfL8lZjYxjAI+z3lZniPGLy4hjewgvYdWNtVNsxlDQSjQe9pz005Ux07Q/INfvluj8B0zcxkaR+kg6eJ0R7h/bfB2bQtpbv2UAOXuFgszsZOxNOE8Y3Nvfff4KVuFy2/LsR/s0epC7wrtvZz5BdZvC4CC34GYCT/CT61Ox8buqDqq1RR1VP15GjL3EH0J9Ffb9o2CBjNckbj4TAz5EVE6ZoOU7qzHhlTI3M0C3+zfqqeP7e2Ltt0t2cQ+ZSBFuNeR36xTXTtAtfVSNwuYauIHiD6FWsJiBdkg/NbXbQggnN6iRpSnsgqIjXKUP4njMUL1qwmXLdBm7lMoF1bScskCJ6nag9ynZGLEko0ojfakG6bmuCLLI4rFrirj5Z+CDlIT5rpU94SDC25A1kSQeW9SoZUyno6cXvuTw+JCrTTxRDrO15fwiIuteGUA6fYt6gjoX2HuPWpKTBKaF4lmOZ/l8/VZktXUVIywDq89vUhSpwliId8i/dTVvLNsPQGtmSvDNGABRQ4LnOaU6qfEY+xbQKSFRQAJ8NoG5OnLWqOSWR9xqVtOdBTxgFwAH3wWZ4rxEXpyBlDHUHKsjx0zGehIrWpcOlDw9y5zEsaglYY40PNbpsLLjtyr/AAsqhNxwYRSV+6H6t5CfWqFbIRttxWvhbGlxJ1J0CN/s6wBv3HxjggCbdkdBPebz5eprAe/O4uG3BdyYRSU7acdo9Z3vNjlv3G69DimquuZKW6XMnUiRNYA0IUVjCok5FCzvAiaEKvxHG20AVz82gAkkwNYA1NLlukLrLPPZ4dJnDCZ1m0Zk78po6LTVVntheeuL+Cm/4Xw/4b3Bh7ZVAWaEMiBJ7u8wPoKYIm30CkMcOW2UWvy/ZZDjGHs3gn7tYt2SGzEuTJEGO6sgVYOGFxuFXoMToaSbpHM122/ZW+D22sW8rqWYklnTUE+Rg7QNuVcvieA1ssnSN1HDYepW2cepZpcwNh7jt8FS4jcfOWUQs/Mp0IjTMOTf0rZ9m3iBnQSvsf0kHTQbHs8O/iub9oIjKelYz/qFu/hvxTLOOcfa26118kbMvMea5WKWUm9/irf7+p+YEMPtKdf9fUGqFThMVU0Zxf32JHitKHF5IdLkJ3DU+PeVFzZFEmTvBHzHczr/AOqjqWikiayPQWV7Cg2sqJJHAo1h8I2GT5mQKIEMXBJChVCtpmZyT7Csnhc78104sAMo0AVK3iHQul1YhyTlkgBiWDdcuu42gzFY2I4fUh34mldrxA0I8xz4IjqYo3dFMN+PP7txVW3xB1cwNCYIJBBGwhiNG5idDtO1MmjnfTtkcQeZAsfEE3PvCZHUMEpi1HK+o8LaJ+GvspKsVZhuHVdZEgggSNCOtasVFFV0okp3EOHwvp7lRkxB1NN0MpuDy3+fJW+HBQzFAACZZCBKN1Hgfb8q5fEJq2B+WcWPPn5lbVIYZW3ZayvtiW0VIDMYGm3U+QGvt1qKhdPUTBpO33zUsojaOStYrCfCRDZTN8PdR8zKx75HVp70c9uddk1haMpVRtwblVRilYyoZmGmitPqCNPWKarDXN4LmJwT3lh3yKfmVdWYdC2w9Ke24NwLpsudzco0VC3gcHhEy93T75mT+AaE+k1M10ruoy9u7RUHw0kPXlI9VWu9qxtbtNEaZoQT+ESY9qsx4VK/Xgqc3tBSRaRi/uFvUITjeL3ru75V+6mk+bb/AFFacWFxs7Wqwqn2hnl7Byjx+qHqoGwFX2Rsj0jCxJJHP7ZJTql1tdRWVjCYYufDmahe8NFypGROe6zVEc2OvphMPOWZd+QUHvN5Dl1Mcq5ytqjKcjea9GwXC24fTismF3HRoPDTfz8l6/wvBJYtpatrlRFCgeA6nmfGqotw2CV73PcXO3JJVylTUqEKrjMYltZY77ACSx6AUoF01zg3tISvFbtwkqiW7Y+Z7h28BGhbyMeNPLbKMSOJvwTl43nOS0jPHzXG7iDxJOu3hTctk4Pzat2QfjfaS2IC21uEbMdF8YO5H0NWqajdKd1nVmKwQmzRmP33IDe7QXyO64tiYi2irp6gn61oNw5o3N1jPxid7OrZo7v5VW5j7rNBuXDOh77R+dWPwbGjQKH+oVL5CC428VSuWAAIkeILCpmNaBbTwVOSS9ra6cVcsYp0+1760PY0pI5JBsbK+uKR/m0bqP8AcHyI96y6rD4p29duvA8Vq02JSROsTrx5ffih2KthZAIIJkR0irNDBJEzo5Dm7zuqddJDLIJIhY8QNuKgucvKrzNAqDx6Iv2VbLdcE/NaMDnof9axsXF2hdT7OFoEg9yPdocdktWCy5j8VdB1CsZE+h1rObEZHWbut+pqWwtznZdsPYxNtcpPdEAjRkPTXl4HQ0O6SnNjokaIa1mZurefHz1Qbi/D3sqxgOhG4GgHUgar6d086j/CxSSAscWk78iqUxngaQRmaNuY4feiCAxBB2IBPXQc5ro6amZCzo2tAHdbXvXJ1U8kj+kebkaa7gePvVvD40g67rs3MeHiKr12GQ1bA149ynocSlppSeC1PZ9RdU3H5nKsSBAPePuI/lrl6fDGUDnMGp5rtaeqNVGHlGBe7+X+EEeOsH2/WrV1PayrcQxMITmygCST9kDekcesGjinBzWNL3bBef4jily5m77BGMqsxC8gSNSY3mukpsPY1gcVw9fjE0khDHWZ4qoB4VoNY1g6qxnOfKdTdONvxE9KTMbpXR23TUWacXJmS6cU9aQE3TnttsVZwuDLCTAG8npUUsuUkk6KeCmfM7fQqpjsabxXD4XvZzlkHVjOoHML1Nc/V13SnKzZd9g2CMox+Iqht2Rp576/DVej9iezK4G1B7159bj9eir/AAjYVTYyys1lU+offhw9y0wpyrLtCEqEIXi+FF7ufPAyBYjUAEk5W5ZpE/hFOBsmOYHbqjicFce7kyEIsC2RGRFjVo5udoI0AHjKtdZNc0kWCm4vwotZFq0I1kiYzgESCep5zvzpGOs65SOjIZlbosljeDAtN26lvkFE3H9FXn71qsrzG2zWrBdg/SSZi8fD91du9mUSzmS3dusdlY/D/mIBBgdN6rmtkebE2Vv+kwRR9nMR7kBucPGeSuY66ByEXfcgn6kmrLZHOFtT4qlLTsZISSBrtZUcZhk0gD+Ukj3q/A3q6hY87w3Lk2spFAk+lOdoMyGsaXEHgojsPWpT2utqq9hkuVNYXMwGZV7pksdB7DU1Wnk6MgWvdXaanDyQXAWF/kocVCgEMHgfZVgT5Aj9aI5X3sW+aWelY21ni9uSMdl7HxLjODGVFA0+8eYP4TWZicgcMoW/7PwFpc4jcWR/j/DjeRVRl+IhzANsVjKQY8Dp4iqNPL0Lw46rYrqQ1ERjabFZc2L+FYvkZTMT8ylehIJEedbD5KeqZZ51XMMgrMPfmaDbkNj4BF8H2oQgfEUrykd5Z8xqPUVly0MjdtQugp8bp5NJLtPKx+imx3B7d4BkhCROZQCrRtI29RSQVksLrE6J1ThVNVtzMtfmLBBDwm4LyWnAAukgMNRABJidZjka0f6jEWZh2liMwOcVAJ1Zz07+F1tOHWEtL8NAQqbb89SZ5md/OsRznPOY6krp4YmxtyM2Vm5cA/Smm3A3VgBYvtLxI3XNi2CwzANH22n5R4A7+Ijka1qCmDfzJduC53Ga8veKWI8NfvwQO/ZZDldWVujAj/3W1HLG/snRcjLSyQnriw+PouW956CakcOSY1oIJXWeByGmvXeowRfVSubYAAHVSWbUgajU9elNfMxvFOigkdbTdSPi7NotmJMCdBp6TufLTrVGStazcrYosDkqTZgv6eaHDFX8e6WrCd0kyo2AB3dhy+nnWNNVySusNB6rtqHCKXD4w6WxeNuQPHnfuXpPZXsnbwS5tGvPo7x0Gy9FkVG1gGygqap87u5aVdx5f0pxVe6loSLtCEqEJUITSKEIHxXFu1z4SZhAE5dGYnkDyUaS39Kc2yjcXFRYe1awzAEB77Tp90czJ+VRzY6nx2pXOedOCaxrRqd0E49x83BoSE2gaF/E88k7Dnz6VepqPNqVj4hiRYC1m6zl3EMzRy1gelbDI2xtXPyyPllJceKc+CbIGPKkZLc2THRO6MOIsol3PpQ85Y9VNG3PI4BR4RTcAgRJMeXWlLuKhdHs3mfkp7tkq5EjcDrQHNdYkJ72lsh1SxNpLVss7gRy3J00EdaqyYhGwm5V6lwaepIYwanjb90PwHaJrTMVBUlBOzgxOWRMyJ5VlOraao/uiw++5dbF7O4rR36Gzu4kf+SKYLtazMJKOdtVZDr4mnCmpHj8l9vf9hVn1eIwOtPTkd4Fx5XWiwHaG3c3OQ7Q23ow0I86qS074zduqvQYlBMdiPeCPUBWcTw6zd1a2uv2l7pnkcyxSMqZW81JJR00mpaD32F1Ut8LNrXD3SnNluDOremhB8jRJPm7Q+CbHSNj/skhZ7jXELjMShUsohTaLaEEyZZQJnLsx2pr6KeQ5mm4++9TR4tQwksqHbcgfkCn4Ttbibaf2lj4hI+bRTOwzBZn0qRtFUjUt094+qjkxTC3PtFLl7i12v8A2hWMJ2se4rTbyuFOkkEGNNG318eVWY6EONwfC1lnTYwIg4OZ7nAj+UAspJgpdmdGJMfSRWxEwWyHTuK5SWRxImGvM8fqiTC+y5SzOv3XgkeROvsRTDGxjrD4qZk0kgOlxyP7qvYthCfi3FURpmlTHkd/OldUsYLFybFh8k1yIz4fsrL9pLWHSECvuZyTrOvfaBWZNVR3vfVdRQ4HWvjAa2w03IHkSCgeK7RXbxXLoC0QoAHLnH5TVF1XI7sroYMCpoh+ecxHDZvwN7orwLsTfxb57027TKBJ3bYmFO+x1PtUJYXm7ipZK+KFuWnAA5cPhpdencI4NZwls27KZRGp3LHqWOpqYAAWWNJI+UkvKvnb+Y/rQoxoNE9Nx+H+lCUKahCVCEqEJUIXDQhDeM4sW1AEZ2+UnkBqWPgP1FK3dNedNEA4nhWt4VnyszXCM5+ZhbnUHnrz86nZZ0gGwVeRo6Mnisdi1uFS5UgFgASIE67czA6VuMlZmyMXJfhpXR9JNorfD7I+cyddNNTy0HU8h402aXJGijZ0spdbfZc46xV/hn5kHe1+0wBy+gPqT4VHRNdJd55K1ibxE1sHEak/EWTUwsWXunTMRbT2BdvQd0eJPSmyS9JI1g8fNOhh6KB9S4b7D4J3CCM2nIRVqcWFhxWfTHO8E8B9UN4viGVXZdWVi3tt/vwqIgiFxHBWOq+pbG/YnVZ/F4vMDqXJgjSAB+Q9K4yxc4lxXtdJBBTEdE0WtuAFEY+YscxXLAkU7S1kgdIXZrnVQKSCDm2M6gH9KQNA2U5mkLbeuoVi2+UkgqVJmACDUzaiVosHEeJVB9LTy/3YmH/pH0K5hMe6HRrgB+65MeIBNAnfx196R+G0pHVa4e42HwsitjtbiLf98bng9vb+YAMfegyPHZCiZhsP6yPfcqNe0Fxy3yDTZVZeY6k+PKp462Votr8VRn9nqN5u0i/+qc/Hskaa5edxzuekx9KmGKSN4Ko72Shk3kH/AMf3Uj9pmCKciE66kEx7eBpxxR+9kxvshTjQyeSSdqrkAAa6zltnppE0x1fK7XRWGezGHx6Ek+noqS8UxNxhq++0hfov61Caud2hOivtwnDohnEQJHOx+SkwnC71253AW7x0UFjz3Ov1quS9x1Vr8RBA2zQ1vuAHotXwf9nd1jNw5EM6Mcza/wAMwPf0qQRFZk+LNdoNe8racF7I4fCwVt52H2n1I8V5L6CpmsaOCy5KqSXclHraeHkKeoE10Oum9CEjbMR4k+8/1oQNE5AZmI0ihCloQlQhKhCVCEyZ2oQmXcOrEFlBK7EgGD4dKElk7LRuUWF9ljO3lgtcw8mECv8Ahzk24B8YBj1q/h8gY45t+Cx8YgfLGAzhupOy/Ds7h47lvb+J+XtE+ZHSlrZ7jKE3DaMC0hWN4ldLXrrHc3G+jEfkK16XqQhYGIvL6lxPNFcVhLhwwyqzZXUkAEkA24kAcswafE1lU8jW1Bc86LoKyB0tMI2jbRUcNh2wtwJcBBYB4PRv6EEelX4ZRM3TgsWphdSzNuNCBfzXcZw9i7MgLBu8VGpkCCQI10j60NkDCWv2KfJTmYEx9oei72f7MPiUbJlVUIADqwB6gMOnlzrCr6eIv/KOi7HB8UqWwdHLe45+Ct3uwOI+5aPlcP6qKoGntst0Ysqd3sPfG+HY+TIf/Oab0DlIMWaqzdjr3/4932B/ImjoX8k8YrDxPkUw9jb3/Ru/4aToJE7+rRHc+v0Tl7EXz/cXPoPzal6GRN/qkHf5/RS2+wOJ5WWHm6D8mNOEMnFyR2Lx8rq5b/ZviCZb4Q87jE/RKXoHcSoTi7eDPP8AZELX7OCFh7ibz3VJjrqSPyp/Q96gdiz/APEeaIYTsDh1+a4zeQVf0NKIGqF+KTuRTDdlcKsZbQYjm5Lj2Jj6U8RNGqrOqpnDtH4lHLNhUEKoUeAA/Kn6KAknfVSRQk2XaEq7QhKhCVCEqEJhMUIThQhdoQoyZ05UITwIoQu0IXKEKK9h1cQwDDoQCPY0tzwSEA7pW7QQAKAANgBAHoKCb6lIAG2aAvOeL9l7/wC8OETMjsWVpEDMZOboQSa14K5ohyFc5W4ZI+pzs2JW64dw0WsxBJzADyidvUmsh5LnXXSagEd91U7Sdn1xajvZbifI8TvuGHNTpp4CpYZ3RHRVaukZUMynfmqfA+z923cV7pTuTAQlsxiJJKiNCdNfOpZ6rpRZV6TD+h1O60iLVU3WjcO4WKkWkTvelFCEooQu0IXIoQu0ISoQlQhNKDoKELoFCF2hCVCEqEJUISoQlQhKhC4RQhM28qEJ2ahCbZ2oQpKEJUISpELhoG6Q7JppwR/kmnf0oCX6pLsKOKce0umhMb2krfOmhKE6nJp7S6tInLtCEqEJUISoQlQhKhCVCEqEJUISoQlQhKhCVCEqEJUISoQkaEJr0IVOh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://www.semprealegria.com/blog/wp-content/uploads/2012/05/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352800"/>
            <a:ext cx="2571750" cy="2810656"/>
          </a:xfrm>
          <a:prstGeom prst="rect">
            <a:avLst/>
          </a:prstGeom>
          <a:noFill/>
        </p:spPr>
      </p:pic>
      <p:pic>
        <p:nvPicPr>
          <p:cNvPr id="12" name="Picture 2" descr="http://springbranchgirlschoir.com/wp-sbgc/wp-content/uploads/2010/02/watrer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2620425" cy="2705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kidsjumpersdenver.com/wp-content/uploads/2013/07/bou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979615" cy="2324100"/>
          </a:xfrm>
          <a:prstGeom prst="rect">
            <a:avLst/>
          </a:prstGeom>
          <a:noFill/>
        </p:spPr>
      </p:pic>
      <p:pic>
        <p:nvPicPr>
          <p:cNvPr id="3074" name="Picture 2" descr="http://www.picgifs.com/clip-art/entertainment/rollercoaster/clip-art-rollercoaster-943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33400"/>
            <a:ext cx="2095500" cy="2020661"/>
          </a:xfrm>
          <a:prstGeom prst="rect">
            <a:avLst/>
          </a:prstGeom>
          <a:noFill/>
        </p:spPr>
      </p:pic>
      <p:pic>
        <p:nvPicPr>
          <p:cNvPr id="3076" name="Picture 4" descr="http://images.clipartpanda.com/roller-coaster-clipart-stock-vector-family-riding-roller-coaster-375895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1062" y="304800"/>
            <a:ext cx="2442575" cy="1981200"/>
          </a:xfrm>
          <a:prstGeom prst="rect">
            <a:avLst/>
          </a:prstGeom>
          <a:noFill/>
        </p:spPr>
      </p:pic>
      <p:pic>
        <p:nvPicPr>
          <p:cNvPr id="3078" name="Picture 6" descr="http://www.clipartlord.com/wp-content/uploads/2012/11/rollercoast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67000"/>
            <a:ext cx="3200400" cy="1916240"/>
          </a:xfrm>
          <a:prstGeom prst="rect">
            <a:avLst/>
          </a:prstGeom>
          <a:noFill/>
        </p:spPr>
      </p:pic>
      <p:pic>
        <p:nvPicPr>
          <p:cNvPr id="10" name="Picture 6" descr="http://www.clipartlord.com/wp-content/uploads/2012/11/rollercoast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648200"/>
            <a:ext cx="3200400" cy="1916240"/>
          </a:xfrm>
          <a:prstGeom prst="rect">
            <a:avLst/>
          </a:prstGeom>
          <a:noFill/>
        </p:spPr>
      </p:pic>
      <p:pic>
        <p:nvPicPr>
          <p:cNvPr id="3084" name="Picture 12" descr="http://thumbs.dreamstime.com/z/people-roller-coaster-150641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743200"/>
            <a:ext cx="2980270" cy="299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malliance.org/resources/children/download/tree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25" y="381000"/>
            <a:ext cx="1943600" cy="2958196"/>
          </a:xfrm>
          <a:prstGeom prst="rect">
            <a:avLst/>
          </a:prstGeom>
          <a:noFill/>
        </p:spPr>
      </p:pic>
      <p:pic>
        <p:nvPicPr>
          <p:cNvPr id="2052" name="Picture 4" descr="http://www.clipartlord.com/wp-content/uploads/2014/08/tree-hous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1000"/>
            <a:ext cx="1995715" cy="2514601"/>
          </a:xfrm>
          <a:prstGeom prst="rect">
            <a:avLst/>
          </a:prstGeom>
          <a:noFill/>
        </p:spPr>
      </p:pic>
      <p:pic>
        <p:nvPicPr>
          <p:cNvPr id="6" name="Picture 2" descr="https://www.cmalliance.org/resources/children/download/tree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260" y="3581400"/>
            <a:ext cx="1993665" cy="3034396"/>
          </a:xfrm>
          <a:prstGeom prst="rect">
            <a:avLst/>
          </a:prstGeom>
          <a:noFill/>
        </p:spPr>
      </p:pic>
      <p:pic>
        <p:nvPicPr>
          <p:cNvPr id="7" name="Picture 4" descr="http://www.clipartlord.com/wp-content/uploads/2014/08/tree-hous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1995715" cy="2514601"/>
          </a:xfrm>
          <a:prstGeom prst="rect">
            <a:avLst/>
          </a:prstGeom>
          <a:noFill/>
        </p:spPr>
      </p:pic>
      <p:pic>
        <p:nvPicPr>
          <p:cNvPr id="8" name="Picture 4" descr="http://www.clipartlord.com/wp-content/uploads/2014/08/tree-hous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285" y="381000"/>
            <a:ext cx="1995715" cy="2514601"/>
          </a:xfrm>
          <a:prstGeom prst="rect">
            <a:avLst/>
          </a:prstGeom>
          <a:noFill/>
        </p:spPr>
      </p:pic>
      <p:pic>
        <p:nvPicPr>
          <p:cNvPr id="9" name="Picture 2" descr="https://www.cmalliance.org/resources/children/download/tree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05200"/>
            <a:ext cx="1993665" cy="303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.lib.umn.edu/bgleason/pt/merry%20go%20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93336" cy="1981200"/>
          </a:xfrm>
          <a:prstGeom prst="rect">
            <a:avLst/>
          </a:prstGeom>
          <a:noFill/>
        </p:spPr>
      </p:pic>
      <p:pic>
        <p:nvPicPr>
          <p:cNvPr id="1030" name="Picture 6" descr="http://thumbs.dreamstime.com/z/cabritos-en-el-carrusel-25515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2044494" cy="2186036"/>
          </a:xfrm>
          <a:prstGeom prst="rect">
            <a:avLst/>
          </a:prstGeom>
          <a:noFill/>
        </p:spPr>
      </p:pic>
      <p:pic>
        <p:nvPicPr>
          <p:cNvPr id="1032" name="Picture 8" descr="http://pad1.whstatic.com/images/thumb/3/36/Draw-a-Merry-Go-Round-Step-7.jpg/592px-Draw-a-Merry-Go-Round-Step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"/>
            <a:ext cx="2743199" cy="2432735"/>
          </a:xfrm>
          <a:prstGeom prst="rect">
            <a:avLst/>
          </a:prstGeom>
          <a:noFill/>
        </p:spPr>
      </p:pic>
      <p:pic>
        <p:nvPicPr>
          <p:cNvPr id="8" name="Picture 8" descr="http://pad1.whstatic.com/images/thumb/3/36/Draw-a-Merry-Go-Round-Step-7.jpg/592px-Draw-a-Merry-Go-Round-Step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514600"/>
            <a:ext cx="2743199" cy="2432735"/>
          </a:xfrm>
          <a:prstGeom prst="rect">
            <a:avLst/>
          </a:prstGeom>
          <a:noFill/>
        </p:spPr>
      </p:pic>
      <p:pic>
        <p:nvPicPr>
          <p:cNvPr id="9" name="Picture 8" descr="http://pad1.whstatic.com/images/thumb/3/36/Draw-a-Merry-Go-Round-Step-7.jpg/592px-Draw-a-Merry-Go-Round-Step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667000"/>
            <a:ext cx="2743199" cy="2432735"/>
          </a:xfrm>
          <a:prstGeom prst="rect">
            <a:avLst/>
          </a:prstGeom>
          <a:noFill/>
        </p:spPr>
      </p:pic>
      <p:pic>
        <p:nvPicPr>
          <p:cNvPr id="10" name="Picture 8" descr="http://pad1.whstatic.com/images/thumb/3/36/Draw-a-Merry-Go-Round-Step-7.jpg/592px-Draw-a-Merry-Go-Round-Step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971800"/>
            <a:ext cx="2743199" cy="2432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</dc:creator>
  <cp:lastModifiedBy>Kirill</cp:lastModifiedBy>
  <cp:revision>5</cp:revision>
  <dcterms:created xsi:type="dcterms:W3CDTF">2015-04-07T07:44:13Z</dcterms:created>
  <dcterms:modified xsi:type="dcterms:W3CDTF">2015-04-07T08:15:25Z</dcterms:modified>
</cp:coreProperties>
</file>