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7030A0"/>
                </a:solidFill>
                <a:latin typeface="+mj-lt"/>
              </a:rPr>
              <a:t>      a magazine                                  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7030A0"/>
                </a:solidFill>
                <a:latin typeface="+mj-lt"/>
              </a:rPr>
              <a:t>                                                      a postcard </a:t>
            </a:r>
            <a:endParaRPr lang="ru-RU" sz="3600" b="1" i="1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1026" name="Picture 2" descr="http://www.denimblog.com/wp-content/uploads/2009/10/me-in-asos-magazine-op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5362728" cy="3733800"/>
          </a:xfrm>
          <a:prstGeom prst="rect">
            <a:avLst/>
          </a:prstGeom>
          <a:noFill/>
        </p:spPr>
      </p:pic>
      <p:pic>
        <p:nvPicPr>
          <p:cNvPr id="1030" name="Picture 6" descr="http://www.gooseflats.com/antique/NY03-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057400"/>
            <a:ext cx="2824101" cy="4394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Fg9S-LVKsl8/U7I-MF7rJwI/AAAAAAAAAss/IFi4nLIivmU/s1600/Lionel+Messi+FC+Barcelona+v+Club+Atletico+48aFR5ZwWcW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2743200" cy="4133521"/>
          </a:xfrm>
          <a:prstGeom prst="rect">
            <a:avLst/>
          </a:prstGeom>
          <a:noFill/>
        </p:spPr>
      </p:pic>
      <p:pic>
        <p:nvPicPr>
          <p:cNvPr id="1042" name="Picture 18" descr="http://wpapers.ru/wallpapers/films/Pirates-of-the-Caribbean/7471/1920x1080_%D0%9F%D0%B8%D1%80%D0%B0%D1%82%D1%8B-%D0%9A%D0%B0%D1%80%D0%B8%D0%B1%D1%81%D0%BA%D0%BE%D0%B3%D0%BE-%D0%BC%D0%BE%D1%80%D1%8F:-%D0%A1%D1%83%D0%BD%D0%B4%D1%83%D0%BA-%D0%BC%D0%B5%D1%80%D1%82%D0%B2%D0%B5%D1%86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4118" y="3810000"/>
            <a:ext cx="4803718" cy="3048000"/>
          </a:xfrm>
          <a:prstGeom prst="rect">
            <a:avLst/>
          </a:prstGeom>
          <a:noFill/>
        </p:spPr>
      </p:pic>
      <p:pic>
        <p:nvPicPr>
          <p:cNvPr id="1034" name="Picture 10" descr="http://farm5.static.flickr.com/4057/4653332570_529655183d_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303" y="1"/>
            <a:ext cx="3480423" cy="2819400"/>
          </a:xfrm>
          <a:prstGeom prst="rect">
            <a:avLst/>
          </a:prstGeom>
          <a:noFill/>
        </p:spPr>
      </p:pic>
      <p:pic>
        <p:nvPicPr>
          <p:cNvPr id="1038" name="Picture 14" descr="http://i.dailymail.co.uk/i/pix/2013/06/19/article-2344324-0A062415000005DC-666_306x5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0"/>
            <a:ext cx="2743200" cy="4572000"/>
          </a:xfrm>
          <a:prstGeom prst="rect">
            <a:avLst/>
          </a:prstGeom>
          <a:noFill/>
        </p:spPr>
      </p:pic>
      <p:pic>
        <p:nvPicPr>
          <p:cNvPr id="1040" name="Picture 16" descr="http://www.elvis-history-blog.com/images/InConcert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2712894"/>
            <a:ext cx="2827668" cy="4145106"/>
          </a:xfrm>
          <a:prstGeom prst="rect">
            <a:avLst/>
          </a:prstGeom>
          <a:noFill/>
        </p:spPr>
      </p:pic>
      <p:pic>
        <p:nvPicPr>
          <p:cNvPr id="1044" name="Picture 20" descr="http://www.starer.ru/images/christina-aguilera/david-anderson-photoshoot-2000/small/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505200"/>
            <a:ext cx="2764382" cy="3352800"/>
          </a:xfrm>
          <a:prstGeom prst="rect">
            <a:avLst/>
          </a:prstGeom>
          <a:noFill/>
        </p:spPr>
      </p:pic>
      <p:sp>
        <p:nvSpPr>
          <p:cNvPr id="14" name="Содержимое 2"/>
          <p:cNvSpPr>
            <a:spLocks noGrp="1"/>
          </p:cNvSpPr>
          <p:nvPr>
            <p:ph idx="1"/>
          </p:nvPr>
        </p:nvSpPr>
        <p:spPr>
          <a:xfrm>
            <a:off x="6553200" y="6096000"/>
            <a:ext cx="2590800" cy="381000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/>
              <a:t>Christina Aguilera</a:t>
            </a:r>
            <a:endParaRPr lang="ru-RU" b="1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886200" y="6172200"/>
            <a:ext cx="2590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/>
              <a:t>Elvis Presley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5800" y="6172200"/>
            <a:ext cx="2590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err="1" smtClean="0"/>
              <a:t>Keira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Knightley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6400800" y="3124200"/>
            <a:ext cx="2590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/>
              <a:t>Daniel Radcliffe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3124200" y="2438400"/>
            <a:ext cx="2590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/>
              <a:t>Diego </a:t>
            </a:r>
            <a:r>
              <a:rPr lang="en-US" sz="3200" b="1" dirty="0" err="1" smtClean="0"/>
              <a:t>Maradona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152400" y="3429000"/>
            <a:ext cx="25908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/>
              <a:t>Leo </a:t>
            </a:r>
            <a:r>
              <a:rPr lang="en-US" sz="3200" b="1" dirty="0" err="1" smtClean="0"/>
              <a:t>Messi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</Words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12</cp:revision>
  <dcterms:created xsi:type="dcterms:W3CDTF">2015-10-08T05:45:02Z</dcterms:created>
  <dcterms:modified xsi:type="dcterms:W3CDTF">2015-10-12T08:49:22Z</dcterms:modified>
</cp:coreProperties>
</file>