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6912" autoAdjust="0"/>
    <p:restoredTop sz="94660"/>
  </p:normalViewPr>
  <p:slideViewPr>
    <p:cSldViewPr>
      <p:cViewPr>
        <p:scale>
          <a:sx n="28" d="100"/>
          <a:sy n="28" d="100"/>
        </p:scale>
        <p:origin x="-2940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Describe people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http://previews.123rf.com/images/kakigori/kakigori1505/kakigori150500046/40702147-Illustration-of-three-young-people-characters-wearing-hipster-clothes-Stock-Vect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52400"/>
            <a:ext cx="6705600" cy="67056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http://previews.123rf.com/images/kakigori/kakigori1505/kakigori150500062/40700850-Illustration-of-three-young-people-characters-wearing-casual-clothes-Stock-Vect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04800"/>
            <a:ext cx="6553200" cy="65532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cfile9.uf.tistory.com/image/1637C535500A946C23195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59714"/>
            <a:ext cx="6324600" cy="6007738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people-clipart.com/people_clipart_images/fashionable_young_lady_wearing_a_dress_to_a_party_0515-1102-1512-3145_SM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391885"/>
            <a:ext cx="3009900" cy="644978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classroomclipart.com/images/gallery/Clipart/Cowboys/cowboy-with-rope-lasso-clipart-6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0820" y="278476"/>
            <a:ext cx="6879730" cy="6579524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://cliparts.co/cliparts/6iy/zB5/6iyzB5Ki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533400"/>
            <a:ext cx="7134225" cy="63246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cliparts.co/cliparts/M8c/GaA/M8cGaAnT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742950"/>
            <a:ext cx="7591425" cy="611505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PresentationFormat>Экран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Describe people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Describe people </dc:title>
  <dc:creator>Kirill</dc:creator>
  <cp:lastModifiedBy>Kirill</cp:lastModifiedBy>
  <cp:revision>3</cp:revision>
  <dcterms:created xsi:type="dcterms:W3CDTF">2016-02-22T07:08:44Z</dcterms:created>
  <dcterms:modified xsi:type="dcterms:W3CDTF">2016-02-22T07:20:11Z</dcterms:modified>
</cp:coreProperties>
</file>