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397" autoAdjust="0"/>
    <p:restoredTop sz="94660"/>
  </p:normalViewPr>
  <p:slideViewPr>
    <p:cSldViewPr>
      <p:cViewPr varScale="1">
        <p:scale>
          <a:sx n="68" d="100"/>
          <a:sy n="68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Look and guess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Furniture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images.gofreedownload.net/fridge-with-food-jhelebrant-clip-art-73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752600"/>
            <a:ext cx="5351378" cy="452034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562600" y="1828800"/>
            <a:ext cx="2133600" cy="457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504681">
            <a:off x="3721868" y="4938826"/>
            <a:ext cx="1853714" cy="7832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352800" y="1676400"/>
            <a:ext cx="2209800" cy="1219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657600" y="2895600"/>
            <a:ext cx="1981200" cy="1219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733800" y="4114800"/>
            <a:ext cx="1829376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600200" y="1752600"/>
            <a:ext cx="2133600" cy="457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657600" y="5638800"/>
            <a:ext cx="2590800" cy="990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images.clipartpanda.com/sofa-clipart-couch-h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0762" y="1828800"/>
            <a:ext cx="6736676" cy="4019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Равнобедренный треугольник 4"/>
          <p:cNvSpPr/>
          <p:nvPr/>
        </p:nvSpPr>
        <p:spPr>
          <a:xfrm rot="6130146">
            <a:off x="1963690" y="2506262"/>
            <a:ext cx="2539826" cy="1702883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7023908">
            <a:off x="3426836" y="1617497"/>
            <a:ext cx="2605519" cy="322592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835615">
            <a:off x="2103113" y="3369531"/>
            <a:ext cx="2978980" cy="1892745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9705278">
            <a:off x="3548796" y="3233754"/>
            <a:ext cx="2647354" cy="3225926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14600" y="838200"/>
            <a:ext cx="5791200" cy="1905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019800" y="2667000"/>
            <a:ext cx="2057400" cy="304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33400" y="685800"/>
            <a:ext cx="2057400" cy="4572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Kirill\Desktop\Lessons\9 лет Discover Starter\December\lesson 32 26.12\words\HOME027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447800"/>
            <a:ext cx="3745098" cy="49938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581400" y="2209800"/>
            <a:ext cx="1981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2590800" y="2667000"/>
            <a:ext cx="4724400" cy="22860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6470328">
            <a:off x="2142528" y="3083935"/>
            <a:ext cx="3048000" cy="320040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4883524">
            <a:off x="4773486" y="2961868"/>
            <a:ext cx="3048000" cy="3200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524000" y="5181600"/>
            <a:ext cx="8001000" cy="1371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143000" y="762000"/>
            <a:ext cx="8001000" cy="1447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562600" y="2209800"/>
            <a:ext cx="2971800" cy="838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38200" y="1828800"/>
            <a:ext cx="2971800" cy="8382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cliparts.co/cliparts/rcL/nxX/rcLnxXGp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799" y="1905000"/>
            <a:ext cx="6700345" cy="3886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6-конечная звезда 4"/>
          <p:cNvSpPr/>
          <p:nvPr/>
        </p:nvSpPr>
        <p:spPr>
          <a:xfrm>
            <a:off x="2971800" y="1981200"/>
            <a:ext cx="2057400" cy="1828800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6-конечная звезда 6"/>
          <p:cNvSpPr/>
          <p:nvPr/>
        </p:nvSpPr>
        <p:spPr>
          <a:xfrm>
            <a:off x="4419600" y="2057400"/>
            <a:ext cx="2286000" cy="12192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6-конечная звезда 11"/>
          <p:cNvSpPr/>
          <p:nvPr/>
        </p:nvSpPr>
        <p:spPr>
          <a:xfrm>
            <a:off x="6400800" y="1524000"/>
            <a:ext cx="2971800" cy="2209800"/>
          </a:xfrm>
          <a:prstGeom prst="star6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6-конечная звезда 12"/>
          <p:cNvSpPr/>
          <p:nvPr/>
        </p:nvSpPr>
        <p:spPr>
          <a:xfrm>
            <a:off x="5715000" y="2209800"/>
            <a:ext cx="2057400" cy="12192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6-конечная звезда 13"/>
          <p:cNvSpPr/>
          <p:nvPr/>
        </p:nvSpPr>
        <p:spPr>
          <a:xfrm>
            <a:off x="2057400" y="1828800"/>
            <a:ext cx="2209800" cy="1524000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блако 14"/>
          <p:cNvSpPr/>
          <p:nvPr/>
        </p:nvSpPr>
        <p:spPr>
          <a:xfrm rot="506834">
            <a:off x="167559" y="3341773"/>
            <a:ext cx="4191000" cy="25908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блако 15"/>
          <p:cNvSpPr/>
          <p:nvPr/>
        </p:nvSpPr>
        <p:spPr>
          <a:xfrm rot="245812">
            <a:off x="4865807" y="3880199"/>
            <a:ext cx="4191000" cy="25908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войная волна 16"/>
          <p:cNvSpPr/>
          <p:nvPr/>
        </p:nvSpPr>
        <p:spPr>
          <a:xfrm rot="21151485">
            <a:off x="3657600" y="3733800"/>
            <a:ext cx="4495800" cy="1066800"/>
          </a:xfrm>
          <a:prstGeom prst="doubleWav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блако 17"/>
          <p:cNvSpPr/>
          <p:nvPr/>
        </p:nvSpPr>
        <p:spPr>
          <a:xfrm>
            <a:off x="3657600" y="4191000"/>
            <a:ext cx="1828800" cy="1524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6-конечная звезда 5"/>
          <p:cNvSpPr/>
          <p:nvPr/>
        </p:nvSpPr>
        <p:spPr>
          <a:xfrm>
            <a:off x="1219200" y="2667000"/>
            <a:ext cx="2057400" cy="1219200"/>
          </a:xfrm>
          <a:prstGeom prst="star6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6-конечная звезда 7"/>
          <p:cNvSpPr/>
          <p:nvPr/>
        </p:nvSpPr>
        <p:spPr>
          <a:xfrm>
            <a:off x="2209800" y="3048000"/>
            <a:ext cx="2057400" cy="12192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6-конечная звезда 8"/>
          <p:cNvSpPr/>
          <p:nvPr/>
        </p:nvSpPr>
        <p:spPr>
          <a:xfrm>
            <a:off x="3733800" y="2971800"/>
            <a:ext cx="2057400" cy="1219200"/>
          </a:xfrm>
          <a:prstGeom prst="star6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6-конечная звезда 9"/>
          <p:cNvSpPr/>
          <p:nvPr/>
        </p:nvSpPr>
        <p:spPr>
          <a:xfrm>
            <a:off x="4724400" y="2667000"/>
            <a:ext cx="2057400" cy="12192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6-конечная звезда 10"/>
          <p:cNvSpPr/>
          <p:nvPr/>
        </p:nvSpPr>
        <p:spPr>
          <a:xfrm>
            <a:off x="6096000" y="2743200"/>
            <a:ext cx="2057400" cy="1219200"/>
          </a:xfrm>
          <a:prstGeom prst="star6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campdotcom.com/wp-content/uploads/2015/05/Shower-Head-300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295400"/>
            <a:ext cx="4800600" cy="4800600"/>
          </a:xfrm>
          <a:prstGeom prst="rect">
            <a:avLst/>
          </a:prstGeom>
          <a:noFill/>
        </p:spPr>
      </p:pic>
      <p:sp>
        <p:nvSpPr>
          <p:cNvPr id="5" name="6-конечная звезда 4"/>
          <p:cNvSpPr/>
          <p:nvPr/>
        </p:nvSpPr>
        <p:spPr>
          <a:xfrm rot="1751770">
            <a:off x="4953000" y="1371600"/>
            <a:ext cx="1828800" cy="1828800"/>
          </a:xfrm>
          <a:prstGeom prst="star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6-конечная звезда 5"/>
          <p:cNvSpPr/>
          <p:nvPr/>
        </p:nvSpPr>
        <p:spPr>
          <a:xfrm rot="1751770">
            <a:off x="3574728" y="1541655"/>
            <a:ext cx="2200834" cy="2174490"/>
          </a:xfrm>
          <a:prstGeom prst="star6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2 6"/>
          <p:cNvSpPr/>
          <p:nvPr/>
        </p:nvSpPr>
        <p:spPr>
          <a:xfrm rot="1175881">
            <a:off x="1981200" y="2362200"/>
            <a:ext cx="5791200" cy="3886200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</Words>
  <PresentationFormat>Экран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Look and guess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 and guess </dc:title>
  <dc:creator>Kirill</dc:creator>
  <cp:lastModifiedBy>Kirill</cp:lastModifiedBy>
  <cp:revision>8</cp:revision>
  <dcterms:created xsi:type="dcterms:W3CDTF">2016-03-13T16:50:01Z</dcterms:created>
  <dcterms:modified xsi:type="dcterms:W3CDTF">2016-03-13T17:23:46Z</dcterms:modified>
</cp:coreProperties>
</file>