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260" autoAdjust="0"/>
    <p:restoredTop sz="94660"/>
  </p:normalViewPr>
  <p:slideViewPr>
    <p:cSldViewPr>
      <p:cViewPr>
        <p:scale>
          <a:sx n="40" d="100"/>
          <a:sy n="40" d="100"/>
        </p:scale>
        <p:origin x="-2544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447800"/>
          </a:xfrm>
          <a:solidFill>
            <a:srgbClr val="FFFF00"/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US" sz="6600" b="1" i="1" dirty="0" smtClean="0"/>
              <a:t>Invitation cards </a:t>
            </a:r>
            <a:endParaRPr lang="ru-RU" sz="6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6303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Kids Birthday Invitations - Free Printable Girl Party Invi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  <p:pic>
        <p:nvPicPr>
          <p:cNvPr id="1028" name="Picture 4" descr="Printable Birthday Invitation for Kid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://littledelivery.com/wp/wp-content/uploads/Pirate-Party-Invitations-For-Ki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48200" cy="4648200"/>
          </a:xfrm>
          <a:prstGeom prst="rect">
            <a:avLst/>
          </a:prstGeom>
          <a:noFill/>
        </p:spPr>
      </p:pic>
      <p:pic>
        <p:nvPicPr>
          <p:cNvPr id="5" name="Picture 2" descr="http://1.bp.blogspot.com/-UamrxSBvnbg/TuhVZFlfmsI/AAAAAAAAERQ/SwElXFMZuIY/s1600/hello+kitty+birthday+party+invitation+card+blu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622430"/>
            <a:ext cx="5257800" cy="3235569"/>
          </a:xfrm>
          <a:prstGeom prst="rect">
            <a:avLst/>
          </a:prstGeom>
          <a:noFill/>
        </p:spPr>
      </p:pic>
      <p:pic>
        <p:nvPicPr>
          <p:cNvPr id="17412" name="Picture 4" descr="http://virtual.uaeh.edu.mx/repositoriooa/paginas/Preparations_for_a_Birthday_Party_(Present_Perfect_using_Already_Yet)/circus%20party%20invitation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208318"/>
            <a:ext cx="3810000" cy="2649682"/>
          </a:xfrm>
          <a:prstGeom prst="rect">
            <a:avLst/>
          </a:prstGeom>
          <a:noFill/>
        </p:spPr>
      </p:pic>
      <p:pic>
        <p:nvPicPr>
          <p:cNvPr id="17414" name="Picture 6" descr="http://cliparts.co/cliparts/rTj/Rxp/rTjRxpxT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0"/>
            <a:ext cx="27432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</Words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Invitation cards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Invitation cards </dc:title>
  <dc:creator>Kirill</dc:creator>
  <cp:lastModifiedBy>Kirill</cp:lastModifiedBy>
  <cp:revision>2</cp:revision>
  <dcterms:created xsi:type="dcterms:W3CDTF">2015-04-14T06:34:50Z</dcterms:created>
  <dcterms:modified xsi:type="dcterms:W3CDTF">2015-04-14T06:50:17Z</dcterms:modified>
</cp:coreProperties>
</file>