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St. Valentine's Day</a:t>
            </a:r>
            <a:endParaRPr lang="ru-RU" sz="5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00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haroni" pitchFamily="2" charset="-79"/>
                <a:cs typeface="Aharoni" pitchFamily="2" charset="-79"/>
              </a:rPr>
              <a:t>Greetings </a:t>
            </a:r>
            <a:endParaRPr lang="ru-RU" sz="48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5638800" cy="4906963"/>
          </a:xfrm>
          <a:solidFill>
            <a:srgbClr val="FFCCFF"/>
          </a:solidFill>
        </p:spPr>
        <p:txBody>
          <a:bodyPr/>
          <a:lstStyle/>
          <a:p>
            <a:pPr algn="ctr"/>
            <a:endParaRPr lang="en-US" sz="36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Happy 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Valentine’s Day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!</a:t>
            </a:r>
          </a:p>
          <a:p>
            <a:pPr algn="ctr"/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To my Valentine!</a:t>
            </a:r>
          </a:p>
          <a:p>
            <a:pPr algn="ctr"/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I’m sending you a Valentine’s 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Wish filled 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with Hugs and Kisses </a:t>
            </a:r>
            <a:endParaRPr lang="en-US" sz="36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skerville Old Face" pitchFamily="18" charset="0"/>
              <a:cs typeface="Aharoni" pitchFamily="2" charset="-79"/>
            </a:endParaRPr>
          </a:p>
          <a:p>
            <a:endParaRPr lang="ru-RU" dirty="0"/>
          </a:p>
        </p:txBody>
      </p:sp>
      <p:pic>
        <p:nvPicPr>
          <p:cNvPr id="1026" name="Picture 2" descr="ПОЗДРАВЛЕНИЯ К ДНЮ СВЯТОГО ВАЛЕНТИНА на англ.яз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371600"/>
            <a:ext cx="23812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g1.liveinternet.ru/images/attach/c/7/97/355/97355151_saint_valen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4876800" cy="3657600"/>
          </a:xfrm>
          <a:prstGeom prst="rect">
            <a:avLst/>
          </a:prstGeom>
          <a:noFill/>
        </p:spPr>
      </p:pic>
      <p:pic>
        <p:nvPicPr>
          <p:cNvPr id="15362" name="Picture 2" descr="http://images.vector-images.com/clp/188425/clp1287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505200"/>
            <a:ext cx="2857500" cy="2857500"/>
          </a:xfrm>
          <a:prstGeom prst="rect">
            <a:avLst/>
          </a:prstGeom>
          <a:noFill/>
        </p:spPr>
      </p:pic>
      <p:pic>
        <p:nvPicPr>
          <p:cNvPr id="15366" name="Picture 6" descr="http://cdn.bolshoyvopros.ru/files/users/images/f8/4f/f84f082fe69b4715e02fc0ea611d4697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0"/>
            <a:ext cx="3886200" cy="3992671"/>
          </a:xfrm>
          <a:prstGeom prst="rect">
            <a:avLst/>
          </a:prstGeom>
          <a:noFill/>
        </p:spPr>
      </p:pic>
      <p:pic>
        <p:nvPicPr>
          <p:cNvPr id="15370" name="Picture 10" descr="http://skachatvkontakte.ru/wp-content/uploads/2012/02/14-%D1%84%D0%B5%D0%B2%D1%80%D0%B0%D0%BB%D1%8F-%D0%B7%D0%B0%D0%B3%D0%BE%D1%82%D0%BE%D0%B2%D0%BA%D0%B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200400"/>
            <a:ext cx="5581650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St. Valentine's Day</vt:lpstr>
      <vt:lpstr>Greetings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Valentine's Day</dc:title>
  <dc:creator>Kirill</dc:creator>
  <cp:lastModifiedBy>Kirill</cp:lastModifiedBy>
  <cp:revision>9</cp:revision>
  <dcterms:created xsi:type="dcterms:W3CDTF">2015-02-13T05:55:18Z</dcterms:created>
  <dcterms:modified xsi:type="dcterms:W3CDTF">2015-02-13T06:33:52Z</dcterms:modified>
</cp:coreProperties>
</file>