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73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Watch out!!!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b="1" i="1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Foot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endParaRPr lang="en-US" sz="4400" b="1" i="1" dirty="0" smtClean="0"/>
          </a:p>
          <a:p>
            <a:pPr>
              <a:buNone/>
            </a:pPr>
            <a:endParaRPr lang="en-US" sz="4400" b="1" i="1" dirty="0" smtClean="0"/>
          </a:p>
          <a:p>
            <a:pPr>
              <a:buNone/>
            </a:pPr>
            <a:endParaRPr lang="en-US" sz="4400" b="1" i="1" dirty="0" smtClean="0">
              <a:ln w="28575"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5400" b="1" i="1" dirty="0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Feet</a:t>
            </a:r>
            <a:r>
              <a:rPr lang="en-US" sz="4400" b="1" i="1" dirty="0" smtClean="0"/>
              <a:t> </a:t>
            </a:r>
            <a:endParaRPr lang="ru-RU" sz="4400" b="1" i="1" dirty="0"/>
          </a:p>
        </p:txBody>
      </p:sp>
      <p:pic>
        <p:nvPicPr>
          <p:cNvPr id="2050" name="Picture 2" descr="http://st.depositphotos.com/2785181/4110/v/170/depositphotos_41103763-Vector-of-female-foot-standing--human-fo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990600"/>
            <a:ext cx="3581400" cy="2945649"/>
          </a:xfrm>
          <a:prstGeom prst="rect">
            <a:avLst/>
          </a:prstGeom>
          <a:noFill/>
        </p:spPr>
      </p:pic>
      <p:sp>
        <p:nvSpPr>
          <p:cNvPr id="5" name="Стрелка вправо 4"/>
          <p:cNvSpPr/>
          <p:nvPr/>
        </p:nvSpPr>
        <p:spPr>
          <a:xfrm rot="934585">
            <a:off x="2051324" y="1135714"/>
            <a:ext cx="1752600" cy="762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2" name="Picture 4" descr="http://ktmccleery.files.wordpress.com/2013/07/img_83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800600" y="3505200"/>
            <a:ext cx="3852861" cy="2568574"/>
          </a:xfrm>
          <a:prstGeom prst="rect">
            <a:avLst/>
          </a:prstGeom>
          <a:noFill/>
        </p:spPr>
      </p:pic>
      <p:sp>
        <p:nvSpPr>
          <p:cNvPr id="7" name="Стрелка вправо 6"/>
          <p:cNvSpPr/>
          <p:nvPr/>
        </p:nvSpPr>
        <p:spPr>
          <a:xfrm>
            <a:off x="2423014" y="4444151"/>
            <a:ext cx="1752600" cy="7620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4000" b="1" i="1" dirty="0" smtClean="0"/>
              <a:t>    </a:t>
            </a:r>
          </a:p>
          <a:p>
            <a:pPr marL="514350" indent="-51435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Tooth</a:t>
            </a:r>
            <a:r>
              <a:rPr lang="en-US" sz="40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 </a:t>
            </a:r>
          </a:p>
          <a:p>
            <a:pPr marL="514350" indent="-514350">
              <a:buNone/>
            </a:pPr>
            <a:endParaRPr lang="en-US" sz="4000" b="1" i="1" dirty="0" smtClean="0"/>
          </a:p>
          <a:p>
            <a:pPr marL="514350" indent="-514350">
              <a:buNone/>
            </a:pPr>
            <a:endParaRPr lang="en-US" sz="4000" b="1" i="1" dirty="0" smtClean="0"/>
          </a:p>
          <a:p>
            <a:pPr marL="514350" indent="-514350">
              <a:buNone/>
            </a:pPr>
            <a:endParaRPr lang="en-US" sz="4000" b="1" i="1" dirty="0" smtClean="0"/>
          </a:p>
          <a:p>
            <a:pPr marL="514350" indent="-51435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Teeth</a:t>
            </a:r>
            <a:r>
              <a:rPr lang="en-US" sz="4000" b="1" i="1" dirty="0" smtClean="0"/>
              <a:t> </a:t>
            </a:r>
            <a:endParaRPr lang="ru-RU" sz="4000" b="1" i="1" dirty="0"/>
          </a:p>
        </p:txBody>
      </p:sp>
      <p:pic>
        <p:nvPicPr>
          <p:cNvPr id="1026" name="Picture 2" descr="http://www.newtonpediatricdentistry.com/wp-content/uploads/2014/10/happy-too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914400"/>
            <a:ext cx="2362200" cy="2433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трелка вправо 4"/>
          <p:cNvSpPr/>
          <p:nvPr/>
        </p:nvSpPr>
        <p:spPr>
          <a:xfrm>
            <a:off x="2514600" y="1600200"/>
            <a:ext cx="1752600" cy="7620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://madmummas.com/wp-content/uploads/2013/01/Tooth-teeth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505200"/>
            <a:ext cx="5577059" cy="2736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Стрелка вправо 6"/>
          <p:cNvSpPr/>
          <p:nvPr/>
        </p:nvSpPr>
        <p:spPr>
          <a:xfrm>
            <a:off x="2362200" y="4495800"/>
            <a:ext cx="1371600" cy="7620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</Words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Watch out!!!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Watch out!!!</dc:title>
  <dc:creator>Kirill</dc:creator>
  <cp:lastModifiedBy>Kirill</cp:lastModifiedBy>
  <cp:revision>6</cp:revision>
  <dcterms:created xsi:type="dcterms:W3CDTF">2014-12-02T07:24:27Z</dcterms:created>
  <dcterms:modified xsi:type="dcterms:W3CDTF">2014-12-02T07:42:02Z</dcterms:modified>
</cp:coreProperties>
</file>