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94568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990600"/>
            <a:ext cx="7467600" cy="5257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    1.                                           2.</a:t>
            </a:r>
            <a:endParaRPr lang="ru-RU" dirty="0"/>
          </a:p>
        </p:txBody>
      </p:sp>
      <p:pic>
        <p:nvPicPr>
          <p:cNvPr id="1026" name="Picture 2" descr="C:\Users\Kirill\Desktop\Lessons\Discover Starter пон. четв (пятница)\2015\February\Open lesson 36 16.02.15\find differences\131489_html_e68ff2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447800"/>
            <a:ext cx="2882900" cy="4686300"/>
          </a:xfrm>
          <a:prstGeom prst="rect">
            <a:avLst/>
          </a:prstGeom>
          <a:noFill/>
        </p:spPr>
      </p:pic>
      <p:pic>
        <p:nvPicPr>
          <p:cNvPr id="1027" name="Picture 3" descr="C:\Users\Kirill\Desktop\Lessons\Discover Starter пон. четв (пятница)\2015\February\Open lesson 36 16.02.15\find differences\131489_html_m23863d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447800"/>
            <a:ext cx="2882900" cy="4686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comps.canstockphoto.com/can-stock-photo_csp146484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1828800"/>
            <a:ext cx="4286250" cy="27241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i="1" dirty="0" smtClean="0"/>
              <a:t>Armchair</a:t>
            </a:r>
          </a:p>
          <a:p>
            <a:pPr>
              <a:buNone/>
            </a:pPr>
            <a:endParaRPr lang="en-US" b="1" i="1" dirty="0" smtClean="0"/>
          </a:p>
          <a:p>
            <a:r>
              <a:rPr lang="en-US" b="1" i="1" dirty="0" smtClean="0"/>
              <a:t>Carpet </a:t>
            </a:r>
          </a:p>
          <a:p>
            <a:pPr>
              <a:buNone/>
            </a:pPr>
            <a:endParaRPr lang="en-US" b="1" i="1" dirty="0" smtClean="0"/>
          </a:p>
          <a:p>
            <a:r>
              <a:rPr lang="en-US" b="1" i="1" dirty="0" smtClean="0"/>
              <a:t>Clock </a:t>
            </a:r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r>
              <a:rPr lang="en-US" b="1" i="1" dirty="0" smtClean="0"/>
              <a:t>Bookshelf </a:t>
            </a:r>
            <a:endParaRPr lang="ru-RU" b="1" i="1" dirty="0"/>
          </a:p>
        </p:txBody>
      </p:sp>
      <p:pic>
        <p:nvPicPr>
          <p:cNvPr id="1026" name="Picture 2" descr="http://www.clipartheaven.com/clipart/furniture/armchair_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0"/>
            <a:ext cx="2057400" cy="2443688"/>
          </a:xfrm>
          <a:prstGeom prst="rect">
            <a:avLst/>
          </a:prstGeom>
          <a:noFill/>
        </p:spPr>
      </p:pic>
      <p:pic>
        <p:nvPicPr>
          <p:cNvPr id="1030" name="Picture 6" descr="http://images.clipartpanda.com/clock-clip-art-clock-clip-art-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3352800"/>
            <a:ext cx="1502950" cy="1600200"/>
          </a:xfrm>
          <a:prstGeom prst="rect">
            <a:avLst/>
          </a:prstGeom>
          <a:noFill/>
        </p:spPr>
      </p:pic>
      <p:pic>
        <p:nvPicPr>
          <p:cNvPr id="1032" name="Picture 8" descr="http://cliparts101.com/files/340/0919E5261601D447FEEEE4438549CE0B/Book_Shelf_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4419600"/>
            <a:ext cx="2857500" cy="2857500"/>
          </a:xfrm>
          <a:prstGeom prst="rect">
            <a:avLst/>
          </a:prstGeom>
          <a:noFill/>
        </p:spPr>
      </p:pic>
      <p:sp>
        <p:nvSpPr>
          <p:cNvPr id="8" name="Стрелка вправо 7"/>
          <p:cNvSpPr/>
          <p:nvPr/>
        </p:nvSpPr>
        <p:spPr>
          <a:xfrm>
            <a:off x="2590800" y="13716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2362200" y="2514600"/>
            <a:ext cx="1447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981200" y="36576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667000" y="5486400"/>
            <a:ext cx="1295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</Words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Kirill</dc:creator>
  <cp:lastModifiedBy>Kirill</cp:lastModifiedBy>
  <cp:revision>5</cp:revision>
  <dcterms:created xsi:type="dcterms:W3CDTF">2015-02-16T08:32:36Z</dcterms:created>
  <dcterms:modified xsi:type="dcterms:W3CDTF">2015-02-16T09:05:30Z</dcterms:modified>
</cp:coreProperties>
</file>