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956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 smtClean="0"/>
              <a:t>Favourites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http://blogs.extension.org/militaryfamilies/files/2013/06/toy-ca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102614"/>
            <a:ext cx="6019800" cy="4231062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http://www.kennettonline.com/images/product%20images/ROSE-GOLD-TONE-SAVRO-WATCH-WHITE-DIAL-WITH-DARK-BROWN-LEATHER-STRA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://sports-world.com.au/sites/sports-world.com.au/files/imagecache/product_full/products/adrenalin-rocket-21quot-retro-skateboard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990600"/>
            <a:ext cx="7547152" cy="4958716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194" name="AutoShape 2" descr="data:image/jpeg;base64,/9j/4AAQSkZJRgABAQAAAQABAAD/2wCEAAkGBxQSEhUUEhQVFRUXFRQUFxUWFxgVFhQYFhQWFxYUFBwYHSggHBolHRQVITEhJSkrLi4uGCIzODMsNygtLisBCgoKDg0OGhAQGywlICQsLCwvLCwtLCwsLSwsLC0tLSwsLC0tLTAvLSwsLCwsLCwsLCwsLCwsLCwsLCwsLCwsLP/AABEIAOEA4QMBEQACEQEDEQH/xAAcAAEAAQUBAQAAAAAAAAAAAAAABQECAwQGBwj/xABOEAABAwICBAgICQgJBQAAAAABAAIDBBESIQUxQVEGBxMiYXGBkRQjMkJSobHBU2JygpKisrPRFTNUc3STwtIlNDVDY2Sj0/AXJESDlP/EABsBAQADAQEBAQAAAAAAAAAAAAABAgMEBQYH/8QAQhEAAgECAgUIBQkIAgMAAAAAAAECAxEEIRIxQVFhBRNxgZGhwdEUIjJCsUNSYnKCkrLh8AYVIzNTosLSNEQWJPH/2gAMAwEAAhEDEQA/APcUAQBAEAQBAEAQBAEAQBAEAQBAEAQBAEAQBAEAQBAEAQBAEAQBAEAQBAEAQBAEAQBAEAQBAEAQBAEAQBAEAQBAEAQBAEAQBAEAQBAEAQBAEAQBAEAQBAEAQBAEAQBAEAQBAEAQBAEAQBAEAQBAEAQBAEAQBAEAQBAEAQBAEAQBAEAQBAEAQBAEAQBAEAQBAEAQBAEAQBAEAQBAEAQBAEAQGnpbSsNLGZaiRsUY1uebC+wDeTuGZQJXOePGVou1/C2djJCe4NuouaczU+a+w13camjNk8jvk09R741JdYWs9UH2MwScbVANQqXdUDx9qyi6NFgcS/k5djMH/V+j+ArOvkmf7iXRf924r5jLxxuUXwdV+5/ByXRH7uxXzGSeieMjR9Q9sYmdG95wtbNHJFiJ1AOc3Dc7Be5UnPUoVaftxa6U0dahkEAQBAEAQBAEAQBAEAQBAEAQBAEAQBAEAQEZwi07DQwOnndZrcgBm6Rx8mOMec87B2mwBKExi5OyPEKurn0zO+WoeYBCQyKGMNe2MPa15JLxnJYgFwA1ZWCzlOx72CwM6c5Nu0o23PWk9qeeewqOCO+pl7GxD+BU0z1dGttqvsj5F44It/SJ/wDS/wBtNMjm6n9WX9v+pczgjENcs5+e0fZaFGmxzUttSXb5IvPBKn2mYneZpL/aTTZHo62yl96XmUbwShHnz/vnJpscx9OX3mRfCTg42Omme2aUhrCcD8Dwei5bi7b3VoyuznxUJxoy9dtW1Oz8L957Nxa6ZNVQRF7sUsV4JiTd3KRc3E7pcMLr7cS2Pma1N05uD1p2OoQzCAIAgCAIAgCAIAgCAIAgCAIAgCAIAgI3hFpuKip5KiYnAwahm57jk2Ng2ucbAdaEpNuyPn3T2mZq6fwipOYuIogbsp2nzWb3GwxP1m2wABUbPsOTuTY4dKc85/Do8WSfAvXU/rIvuGLOewtH+fV6V+FHTKhsEAQBAEBEcLv6nP8AII9YUx1nNjP5Eug0+AnCMUFdjkdhp57RTG4DWOB8VM7oFy0nYH32LeJyct4S6VeK4Pwfh2HvwKsfNBAEAQBAEAQBAEAQBAEAQHH8KeMCGjlMDY5J5mgFzGWa2PEA5oke8gAkEGwubEZIdeFwNfEv+FG/HZ2nLT8aFY4cykp4zvfM+W3WGxtv3hRc9WH7O4h+1KK635eJqf8AUTSf+S6uRmt9/dLm/wD43K38xdn5nUcD+MLwiR0NWyOCQRmVrxJ4qRocGuHPsWuBc3LPI68kTPGx2AqYSSjOzvqaOon4SUbGhz6uma0mwc6aMAncCXKThNR3DbRw/wDPpP38R/iQHi/DPS0+kaqVzahjqaGZ7KdgaHR5Na0ygsIxE2dYkm2I2tdQz6Lkfk+c16RGS12V1fr1ohjo+f04j8x4/iVbHv8AM4v50Puy/wBjb0T4TAXlr4eeWkhzHusWtDRazxsAUOKZz+g4nTlPSj63B7FbeSI0tVj9Hd82Rn8TlGgi3omKW2L7V5gaXq91OP3h/BNBE+i4r6Pf+RUaXqv8ueyRvvKaCI9ExS2xfavMq7TNV6FP9OT+RRoIqsNi90O1+RQaWqv8uOyR3vCnQRZ4XFPbBdr8jW0rWVMsMkRbA7G0txtL47fNIdfvRRSZjVwWLnBw9V323a7rP4kRLTTm944yDrHKHO+zNitY6ZRxTVnTi19Z/wCp6Vxa8YEUFL4NXycnJA/kmHBLIDFha6PG9jC0YQ7DckZNBO9WufGYnC1KdWUdF5Pptt19DOzbxg6MP/nU/a8D2qTlsbTeGOjzqrqP/wCiL+ZCDYpuEdHIbR1VO87mzRuPqcgsSTHgi4II3jMIC5AEAQBAEAQHlXDDjRkbK+CgazxbzHJUSguaXNuHNhYCL2OWMm1wbA61DZ6eC5LqYlaV7R3+SONqOGekn3xV0o6I2QxgdAtHf1qLnsR5CoLXJ93kyN0PFUzy1BEjXuxsLnzue+Q3jaASb3I5th1W2KrlY1w2nhp1KVG1k0873zitxLt0DUnXPC35MLne2RV00dLrYt+9FdEX4yMzeDr9b6p4+QyJg+s1x9ajTM2679qq+pRXgzQj0fA6rAa7lwyF5eZHcsGOc9mAZ3a11mvyAGpTd2OWnThPEa9K0Xe70rNtW6NTJdtBCwlwiiaTrcGNB7TZRdneqNOLuopdSKGqhGWOIfOaEzGnST1ruISleMdQBYjlyRbVnFEfbdaI25P11batL/GJbU6QjjNnusbXtYkgek6wyb0nJSdNbF0aMtGcs+t2W921Li8jbUHSEACEFEJCkBAEAUA2uDZ8ZUj/ABWHvgj/AAKpI8VX5+qvpL8KJ14yVDQ0n0jDrY36I/BWuNCO5dhrS6Jidk6OMjcWNI9YU6REqVOStKKfUjVOhYYzijYI3bHRExOHSCwghSpMylgMNNWcF1ZfA9H4rdNSytnp5nukdAY3MkecT3RSh2EPdrc5ro5Bc5kYbrRM+W5Qwyw9ZwWrWjulJxBAEAQGhp+v8HpaicC/JQyy238nG51vUgPmakbZjQTc2BJ3k5knrJJVD7/C01TowhuSMqg3ABBxNc+N9rY43FpsNQOwjM6whzVsJCq9K7T3p2/J9ZWmmkafGyTzN1ktmlZI0dDA7C7ssetLI86WDqUs5OU1wk011Xs+qzOjptE0sjWvDRKCAWukc+XI7uUJsqXaN4YXDzSklpJ7238bkJQaPZgcWmRg5WfJkkjG2EzwAGtcAMgNQWhfAYGlOm27r1papNL2nsTsZvyVDe7mB53yEyHveSh3rk7DLXBPpvL43M7KOMCwjjtuwN/BDT0SgtUI9iNTRMTWunDWhoEuoAADxUeoDrKkxwMIQlVjFJLT2Ze7EpoIgxl3nlzzJvD8Ru126wsAN1kY5OcXScvebelvvfU+jUuBp6S0q5wkEDg0RsMjpCA4G1wGx3yNy0jF0FLHJi8fOamsO7aMXJyte/CO+7TTfYXTaTe4iSK742MY57Wi5eZAch0tGE26UsTUxtSUlUo5xik5JZt6Wz7OT68zXllqcTo8V3BoqDYdhgb0XGvoQwnUxuk6V80lUdvwLhc2maYBqM5Gth5Lzxgu/FnYuANwLXCWOhcoReKzmlT0duV5X421LWYq2Z72SSiV7Iy+NkZFmNwuwNdITbFa5cQbjUhliKlSpTnWVSUY3io6krOyctV7XbazXYZJNIElkNM69zhM7jjaMLS42z57rDqzHYNZ4xycKGFd9mm/WSsr5fOdurwzaIrRycjnzBwbI9oe4tHNFgL2sM8z2ozXBYqLpzlUqJpSau7LJdFjapqzlDzWOwfCO5oO7CDmR05BQdNLE87L1IvR+c8uxa305I1W0jH1Epe0OIbFa+y4du6lJy+i0a2Kqc5G9lH4PyNz8nxehbqe8W6rOy7FBp+7MN83vfmPAGb5R/75v50H7sofS+9LzK+BjY+cdVRN/MoI/dtLY5fel5lppXbJ5x1ua/1vaT61JPoFvZqTXWn8Uzs+J3E2uqWue596aFwLg0HmyyC3NAv5Rztt6lZHy3LdGVKuk5OXqrN23vLJI9eUnjBAEAQENw0F9H1o/wApU/cvQlaz5vo3XjYd7Gn6oVD7/DS0qMHvS+BmUGwQFQgJLgjPZ0sWwOEjegSXJH0g49qiRw0VoVJ09id10S/NMw6NqWCIYntB5Se4LgDnPIc1Y15NrU1RtKSTvLavnMzvrYhmZIwOl7R70O2WKoRzc49qMTtLwD++jPU4O9iWMnyhhV8pHqd/gYtEShxnc03Bmy2aoo96krgakakqso6nP/GJsT6OiecT2AnUTv6HW19qg2q4OhVlpTim/j07+sTaPjcWksHNsBa4FgQQCBkQCAbFBPCUZuLlH2dWzjayyautTM8cQbfCALkk2AFydZNtqG0YRh7KS25by9C5RwvrQhq+sEIGr6zDUUbHtDXsa4A3AIyB6EMquHpVY6M4poeBR3B5NlwAAcDbgDUAbZIR6LR0lLQV1qdkbF0NiJdPydTJzHuxRwnmNLtRlGe5SeZKuqOLndN3jHUr6nIz+Hu/R5+5nsL7obenP+lPsj/sPDn/AKPP3R/zoR6c/wClP+3/AGH5R3xTj/1OPrbcIT6fDbCf3W/hcDSQ+Dn/AHMn8qgen0/mz+5LyO14oZA+vmIDhakaLPY5h5018g4A25utWR8xy7iI1qkNFPJbU1t4nsCk8IIAgCAieF0WOhq2586mqG5a84nDLpQlHzLoefFE0ai1rWkdTRY9osVRn2/JtXnMPFbUkn2ZdqszdUHeWkOc5sbDZzsRLrXwtba5A2m7gB1qUc9WU3ONKnk5Xz3Ja305pIz1Oii1pMckheBcB5DmvtsItlfospJqYOcIOVKcnJbG7p8HuvwsV4MTB1TibqdCw/Wda/f6lWWo5adRVK2nHU4RfeyY0Jo+J0bsUbHFs9Q25aCcp32uSNxCq2zPCU4aDvFZSlsXzmS0Gi4RmIowehjR7lW7N+bgnlFdiNpsTWjIAdQsoLLgca2lc+SdzZnsBnfzWtYfJDW3u5pPmrZajLDQqN1JRqNXk8ko7LLanuMv5K9KWd3Rjwj6gCXOj0dv2qk312/Cka2kIaeBuKR8jdwE0uI9QxJmc+IWHw8dKcpL7cr/ABIKukeWl0bXxtGd3TSukttcG48IsLmxvqUnnVlXlBzhpRit85OVt9r2yWdmUlp3MDTy0zruYD4wgWcbZW6wlzWeGlTjGXOzeaT9Z6m7eJkmhcHMAmnAc4g2ld6Ljl3BLmtTDyjOCVSok3b2nub8Cs0D8YYJ6i2AuJMl88QA2atfclxUw1TnVTjWqW0W/a4pLdxMEMcoe4CV0gbhvjfKzM3OEFj9drHtQ5oUMSqkoxqOVra5SWvZk93xJzRE9NK7k5TNFLe1nVEmFxyyY7FYnMZa81V3NKdanKfN1HKMtznK3U7k3PweiA8qY9Bml/mUKTO9YeLybl9+XmRsFIyOqIZisYRre52qQ+kT/wAPSrbCtKjGnino3zjtbe3i2SiHeEJF0BkpzzhdQyJajruLb+0Z/wBji+/kUwPk+W/5sejxZ6grnihAEAQEJw4kLdHVrhkRSVJB6eRfZAj5lip3BrHMNnhjWkHyXADUd1thVT7anhpxpwnTdpKKTT1SstT6Nj+JmZXAG0gLD8byT1OGRUWNo4uKejVTg+Op9D1fB8DZ5TA9koBIbia4AXOB1ruFtdi1p6roi1VunONdZpXTtn6rtmuhpPoub9XpmFjMWNrr+S1pDnOO4AJY2rco4elDT0k9yTu2W8E9GuijD5AWvcGjDta1os0HpOZ7VDZ5/JtCcKV6is2krbktXi+skaCpLZaho1co2QfPjaD62OSxrQharVjxT7UvFMn6ee7brNo1lGzMdRPZSkTGJzminXEp/wAeb7ZWhTB+zP68viaultNlhMcDcctrn0WbsXT0JYyxOLkm6dFaU7dS6eO5ETRwhw5RxMj3DnPdr3FtvNGsWQxwtGnKPOP1pPW3r4q2zdYuoRYOjd5mQB2sPk9eWXYjNcJGylRl7v4Xq7suo0JqgMYYjcua9gaBm5zQ5rhbqbl2KTiq1Y0qboPOUZRslm3FNNdiy6jPPPK4sLYHc12LNzQSMJFtfxvUh0VatecoSjReTvm0tjXiV8LLZMT43tGANuBiGTicy3rQekyhWdSpTklo21X2t7C+jnaIXSXBJxPNt51N67BoQth6sFhpV73veT6di7LIqYGsi8YA7a64vie7XbpubBQS6MKWHtWV9r4ye7jfUZNH6TmpmjGS6LawkuMIJywnWQMgR3JZHNSdbCRU5+xtWtw3Z7UtvcTHKg1EThqdFK3udG4eq6HoSdsTBrbGS74skih2FLoBdAXsOaBnXcXDv6SfbbRZ9k7bfaPekD5TlxfxI9Hiepq54YQBAEBz/GD/AGZXfslR905AfOo1BVP0aOpG/T04I5wBvsOYUMSipKz1G/TcHqci5YRts172Dua4BUcmcfoNHYrdDaXYmkZ4NFwRG8cTGn0rXd3nNLs0pYWjTd4RSe/b2mwpOgi25VT/AI0MZ7WvkHsIVthyxyxUuMY9zkTlO8Bqq9ZtJXZqyyXKskXSsctNXOawxRG0kk1QS70GiV13dewKTx+emo81SylKU89yUnd+RraLaA0ttZzTZ+3ETmH36Rn6tihmuBioxdO1pJ58ePX+WwpNOIXnIkSZhrczjGuw3EW7R0qSZzWEq5q6nmktelwXHfvXEt8CfK4PkODKwaw86xINnO7NQUXHotavNVKr0MrWi87ZZOXVsLuWhguGC7hrDRiI+W7Z2lTmOewmEvGCz22zfW/NllPpcv1QylvpNbjHqSxnS5V5x3VKVt6V/wBdpts0hEdUjQdVnc0jos6yix1wx+HlkppPjl8bGOq0Yx+Y5rj5zcr7cxqKXK1sBRq+ssm9q29OxmpyjmSM5cgtbfC+1gXGwBfuNsXRmpOaUqlOtD0l3ir2lay0vpbna9tmZnkBm1XEW06jJ0N3N6dqg1nfFZLKnte2XBfR3vbsyL9C1FpIoibmKVzL72uhkLb9PNt2KTlw1S1SFFu7hJrqcXb4W6jrSoPdLUBWyAyNAsoIOi4spf6TI30Ulvmzw3+0FaJ8zy+rTg+DPXVY+fCAIAgOY4zZMOiq074Ht+kMPvQlK7seBhuYVT9GN9igErE/JVaILiUBRARkh/7ofqHeqRv4qy1HL/2l9R/iRvAodZVCDhWvcyeZ5F2CV7Dlm0F7n4uoF2fXfYpPnaLlSrVarV4qTi96V279F3n27Da0g/BhlabnJuH4QOOTR07QetQj0MTLmtGvDXqt85PUunan0iBmDFNMRitmdjBsY3/maktTgqKeIxDWl3JfNX6zZr19YbeMLmNPkwtylk3F58xp3ayiRw4vFtr+I3FPVBe1L6z91PdrZfo/Q8sti9rYWA3a0tvbZkw6z8Z9ylyMLydiK9nOKhHYrX/tet8ZXe4nRol36RP2FoHcGpc9v0Cf9afU0vAxT0Mw1ObO34OZrbnqeBr6whjVwmIispKovmzSv1SXirGjTw+UacFrm35SlkNrHXeM7L7NhvsQ5aMWrvC5Ne1Sl/i9l9mx8C9rmzMOWWbXNORadrXDYQoOunUp4mm8snk09ae1PiaFOH4jC95AaLi2Tnt6TstqNs1Jw041NN4ac7KKut8o9PDU7ZiicwVcHJ2w4sJsObezgLHUTzymw5G6UcZSdH2dWSyvnt1N5nbuCg+jLQhJVCC5rkB0PFtYaUb00dQP9amKmJ81y/rp9fgewKx86EAQBAcjxtOtomq6oh9KaMe9DWgr1I9KPCzrVT9DN6HWEIJFpUMGUKpAQEZL/Wm/qH/eMVlqOX/tr6j/ABI3gh1lUIOQoXC82Y/PSk9HO29yM8rBNfxPryv2mHRtMHvxi+AEiJp1C/lOG4blLIwNFTm6y9hX0E9XFrctxkxl1pcONznFtNFsJb5Uz+rMjd60KTqOo1WtpNtqlHe1rm+jZu7zdpIGU5GMGeqecVmtxPzyyPmt6Tbb1IzanGlgnep/ErSzyV3+S45eBKjRFRILyy8iD/dw+UPlSHb1Cyppo0fpVf8AmT0Fujr65eRim4LxuGfK39LlHF3ruPUp0iJ8nUJrNyvv0nfv8ijdH1UY8XI2Vo1NlFnW3Y26z0kKbo0isXRVoTUluks/vLxRpyvEzgCDT1TRzcVs94B1PZr9akpKpDEySzp1lqv8L+9E1ZXnOoDcLmnk6mMfF/vG9WvqPQhk6kl/7SVmno1I9HvLo19HQYtL04ewPbZxbzhucNo6iERpjqKrUVOObjmuK2roaNWpq2kRva12GN8b8VsIABFwNp17Ahw4nEQnThUhF6MXGV7WVt3HqVjuAVB75ewIGWlAUQknuLn+1Iv2ap+3TqyPm/2g+T+14Hsyk+bCAIAgOR42WX0TVdDY3fRmjd7kZrRdqkXxR4WVU/QyQpRmEBvBQQZWlQQVUAjJP60P1DvvG/grI5v+0vqP8SN4IdQchB5/URZPINi6Z8Z+MHPOR6s/WpPm507wk4uzlNw6U34bCWq22iwNyLyyFvRjIb9m6jaetjfUw/Nwy0rQXXl8DIJcBmlYLlhbSwN2XFgfrHuapMucVLna0F7NqcF2ePcjrtA6IbAy5OKR2ckh1vPuA2BYylc0o0FSTu7yet7W/LchpLSZa9sUTDLM4XawGwa3bJI7zW+05BQltZWviebahBXk9nDe9yImuq6yB4DxTyc0Pc1nKNIxODGtBN83ONm5Z2O5WWizknisVTl62i8rtK64a+L1b8yV0dpBkzbtuCDZ7HDC+N21rxsKNWPQoYiFaN49aetdJbpXRrJ2FrhY62uHlMcNTmneETsWrUI1o6Mup7U96OTppyx4keM8Xg1TuLhlHLq1G4F9zlqclCs4zVaeu/N1On3ZdfiWti5J8kOxpD2fq35gdhuFBvhVzNSeHeqLuvqvyd0QtQHCGVl2hrDa1iXEFwLc75a92xWPIrqpDD1aV1owdtWdm01nfjuO/hPNCqfTIyBAUQkyNYhW5OcXf9qxfs1V9unUo+d/aD5P7XgeyKx82EAQBAc1xlsvoqt/Z5D3C/uQlHgYVT9GJGmbmgNwKAXtKgF6ggjKnKpjO+KZvc6J34qy1HLLLFQe+Ml3xZvBDrDlJBwD2OE5YfJ8ILhvBsXDvB9SHzcVNYrm37PO36HZvvv3E2zOeBuy8jz81lh63KD2avrYqhHjJ9iy+JioiHMpjsfVSSDsMhBUnFTanSoPZKpKX4rHcNlsy51AE9gF1i1melNqN2anB0tgpDVSDFJMOWeRm55cfFRM7C1obvKrPOVjycO1Ci609cs316kvgkacZeZb5OlMjrA5sM9gHP6YqdhwD0nk6nZqcrfr9ZmC0nPfK/8AdtfRBZcXxM+mtDimYKmC+OIXmJOdQwm8hfsx5lwOzVusjK7szepS9HSrU9a1/SW2/HaiSOq42gEdR1KUetFqSujj9N0vjZ2W/PU+MfLiNh7W9y1TOGvT0qlWmvfp3+1H9IwaQfiFLN6beTcfltD2j6TXd6k0qTvPD4j5y0X1q670Quk4vGFoJHKNjyys4iQNz7LKTzeUofx5RTtpqPQ3pW7kd5A3mhVPo0XoSVshBkNyFBBL8X7raVg6YKofcn3KyPnf2g+T+1/ie0Kx82EAQBAR3COi5ekqIfhIJo/pxub70B81UL8TGO3tae8BVP0HDz06MJb0n3HQRjIKDYvQBAZGlQQR2mMjC/0ZmjskDo/a8KUcuKydOe6S/uvHxNwIdYugOV4QU2GqikHkvyPymggHud6lJ4+KpOGOpVNknZ9KTt3MyxutUwdImH1Lj7KHXVbWLotfTXdfwKaNA5OhtqxkdpZJ70OSjZYfCtb38JHbxtyscxax6Viz0pZnPuc+B0VMTzcZFLO4gMiuCLSg+VIwE4NhJHZNr5nhVIToSjSeq/qy2Lp4rZvOp0bopsLnEG/Naxl/MY0Alt9pc/E4u2kjcFk5XO6lQVNt9S4L83m3tI3hRpNr2PpYSJJ5WlmFuYja6wc+UjyQAdueYVoRzuzDFVVKLowzk8rbuL3G+YrNHQAOwCyJnpwWilFHLaSlxVY+LTvJ6MTwB9krZKyM1/y+im32teRDzG1JSDfLB/EVY5ZZYLDL6UPExtix1kAtfDieei2YPeAmwpiI85jqMd135d6OvUHtBAEBdiQEvwBP9K0/6mqHqiPuUo+e/aBerTfT4HtSsfMhAEAQBAfLVPDgBZ6D5I/oSOb7lU+55NlpYWD4fB2J+DyR1IdpeoJCAq0qAaHCD8w8+iGvHWxwePsqUcmO/wCPJ7rPsafgbqHYUQERwnivDjAuY3Nk+ic/USpRw8opqjzi1wal2PPuuRtTLhMUmxkjHE/FdzSfrBCuMkoqnWWqMk+p5eJlMDgJIG/nI5PCIL5BzcWKw6QS5p60MZUZKM8NH2oS04cVe/mn0nVaI0i2eMPb1Fp8prhra4bCFnJWOqjWjWhpx61tT2pmzU07ZGlkjQ5p1tIuFUtUpxqR0Zq6NKHgzAeb43BqwctJhtuti1I5M43gKKVs7btJ2+JMUdHDA3DExrBtwi1+knWT1qmbNqVGFNWgrGnXVosQMhtK0jE64xtmzi5aguZLI3y6hwhhGY5gGHHquBm53ctTy+clKlUqR9qq9CH1VlfhtfYZtMtDfBom6g646o4yM+8IdeMjGDw9COx36ox/MaBjxVEr7ZMa2MHpzc4DvCGWHWniqk9yUb978DolB6QQBAVIQExwBH9K0/6mqPqiHvUo+d/aB5U10+B7UrHzQQBAEAQHzVpuEsq6xhFsNXU5fFfK6Rh7Wvae1VZ9lyNNSwqW5tePibVDJdvUh6hsqCSiAIDV0vGXQStAuTG8AbzhNgiOfFwcqE4rW4v4F9FLjjY70mNd3tBUmlGenTjLek+4yqDUtkYHAgi4III3g7EIaUlZ6jkWwYXPp36rHAd7Dq7QpPMowspYOpqt6r3xfjEkqVgqImguw1EPNxDymuGQd0tcLX35qC9CHpVFQk7VaeV9qex8VJa95iExa+7nGmqDYF1rwT21X2ewi+1TY56n8y83zVXU37k/11NEn+W5WfnoXj48XjGHLysucB1hV0UdPpFSllWpPpj6y6d67DYi4SwkZTMHWcJ7Q6xTQLRxuFkr6a68viYp+EEI1zNPQ04yegBt1KiTLH4WPvp9Gb7iNr6kytJlvDTDysXNkmt5oGtrT3lSc9abrR0q3qUtt8pS4W2J9rM1BHcmolHJgNwxsOXJR7S7YHH1DJDrw0G5PFVVopK0U/djve5vuWRE1Fbjc+oIOG2CIZ3IvrtvcfUh58sRpSni5arWgt63/afcdHoGh5KAYvLcS9/ynZn3DsUHdgqLpUkpa3m+l6/I3kOsICoKAoXoLEzxexF+lYLH83BUyO+SeTjH1nDuVkfO/tBJWhHp8D2pSfNBAEAQBAeHcbWjeR0jynm1UTXg/wCJDaOQfQMJ71Vn0PINe0pUntzXj+uBzmjX2JG9QfSkkgACEl2FQRcua1ARWiHBlO3EQ0MxsuSAOY9zNZ+SpOPBSUcPHSdrXWfBteBedKQfDRfvG/iljX0zD/1I/eXmWHTEHw0f0glivp+G/qR7SL0zPTygOZPG2RubXXGR3dR3KTkxVfDVUnGolJZp31fk9pHU0/K2kY7BK3IlufYR5zChFGUcZFVab0akcrrx3xewlodMMcOTqmhhORxC8T+kE5DqOpLHWsdBrmsZHRerPOD6H56jMzReHOmmdGDmG5SRdgOq/QUuXWB0FpYWo4rd7Uex+DKObUedDBIfSDi2/Y5p9qENYv36dOXG9u5pgwVG+CAek1pe4fSsEI0MVvp01vSu++yNN09PG7EXuqJhqz5Qj5IHNahz6eDpT0nJ1amz3n1JZI1a6pdKMU5DIxYiMG4Pyz5x6AhXEOdWPOYtqMF7v+z29CMFLOyR7XyPY1rTdjC4Xv6bxv3DYhyQr0q01UqySivZjddr8FsOobpmnAA5aP6QUWPUWOwy+Uj2lzdMQH++j+m0e0pYlY7DP5SPai/8pw/DRfvG/ihf0qhr049qLHaWg+GjOywcHE9QGamxR47DLPnI9qN2jpp5iBBS1Mt9RELmM7XyhrB3pY5anLOFhqbfQvOx6dxdcEpKTlZ6nBy8wY3Aw4mwxsxEMxWGJxLyXHVkLarmyPmMbi5YqrptW2WO1Q4wgCAIAgOa4f8ABj8oUpjYQ2aN3Kwvd5IeARhfbPA4Oc07r3zsENaFaVGoqkdaPDOSkhn5KeN0MzfKifrtqxNIyezc5twqtH2mEx1LEx9V57tv5omSxQdiZRoQkzNaoK3KUNPLUy8hSNEkuWJxvyUAPnTOGrUbNHONu1Slc83G8p08Omo5y3buny1npPBni2o6UB0jBUzXLjLOA4BzjicYozdkYvc5C+esq58jUqzqO8nv782dS3R0Q1RRjqY38EMzO1gGoAdSC5WyA5ThtwCp9IgPdeGoaCGVDBzgNjZBqkZfYc9diLlDWlWnSlpQdmeMad4IV1GSJ6Z8sYNhNA3lY3D0nNHOZ84a1Fj6Ghy3TnHRrx61mutf/Tkw6AE4XmM3zDXOZn1bENoy5OecJ6PQ5R7i81EYGdRIRu5Vx9igmUsGld15P7bfwM8OjeUzbBPKdnippL9VwpzMee5MTu7yfHSfxOo0Dxf6QqbBlN4LHtfUjk7Z52jHPJ12uAOlLGVXlqEI6OHhbpy7l5np3BjippKYiSoJq5reVK0CNn6uPMDZmbnLKyk8WtiqtaWlN3f61HW0WgqeJ2KOJjT0NA9iGbqzas2SNkMyyWBrhZzWuG4gEetAav5Hp/gIf3bPwQXNmKmY03axrTvDQPYgMqAIAgCAIAgCAICK4QcHaetYGVMYfhN2OBLZIzlzo3tIc05DUc7Z3QtGTi7xdmcTV8WUzT/29YC3Y2phxuHz43Mv2t7VFj06XLGJgrNp9K8rGBnFrWE51VMBvFPIT3GZLGj5cxG6PY/MkqHiwZl4VVTTDayMCmY7ffB4y3RjSxy1eUsRVVnK3Rkdto3R0VPGIoI2RRt1MY0NaN5sNp2napOA2kAQBAEAQBAY5IGu8prT1gH2oCyKjjabtjY07w0A+oIDOgCAIAgCAIAgCAIAgCAIAgCAIAgCAIAgCAIAgCAIAgCAIAgCAIAgCAIAgCAIAgCAIAgCAIAgCAIAgCAIAgCAIAgCAIAgCAIAgCAIAgCAIAgCAIAgCAIAgCAIAgCAIAgCAIAgCAIAgCAIAgCAIAgCAIAgCAIAgCAIAgCAIAgCAIAgCAIAgCAIAgCAIAgCAIAgCAIAgCAIAgCAIAgCAIAgCAIAgCAIAgCAIAgCAIAgCAIAgCAIAgCAIAgCAIAgCAIAgCAIAgC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6" name="AutoShape 4" descr="data:image/jpeg;base64,/9j/4AAQSkZJRgABAQAAAQABAAD/2wCEAAkGBxQSEhUUEhQVFRUXFRQUFxUWFxgVFhQYFhQWFxYUFBwYHSggHBolHRQVITEhJSkrLi4uGCIzODMsNygtLisBCgoKDg0OGhAQGywlICQsLCwvLCwtLCwsLSwsLC0tLSwsLC0tLTAvLSwsLCwsLCwsLCwsLCwsLCwsLCwsLCwsLP/AABEIAOEA4QMBEQACEQEDEQH/xAAcAAEAAQUBAQAAAAAAAAAAAAAABQECAwQGBwj/xABOEAABAwICBAgICQgJBQAAAAABAAIDBBESIQUxQVEGBxMiYXGBkRQjMkJSobHBU2JygpKisrPRFTNUc3STwtIlNDVDY2Sj0/AXJESDlP/EABsBAQADAQEBAQAAAAAAAAAAAAABAgMEBQYH/8QAQhEAAgECAgUIBQkIAgMAAAAAAAECAxEEIRIxQVFhBRNxgZGhwdEUIjJCsUNSYnKCkrLh8AYVIzNTosLSNEQWJPH/2gAMAwEAAhEDEQA/APcUAQBAEAQBAEAQBAEAQBAEAQBAEAQBAEAQBAEAQBAEAQBAEAQBAEAQBAEAQBAEAQBAEAQBAEAQBAEAQBAEAQBAEAQBAEAQBAEAQBAEAQBAEAQBAEAQBAEAQBAEAQBAEAQBAEAQBAEAQBAEAQBAEAQBAEAQBAEAQBAEAQBAEAQBAEAQBAEAQBAEAQBAEAQBAEAQBAEAQBAEAQBAEAQBAEAQGnpbSsNLGZaiRsUY1uebC+wDeTuGZQJXOePGVou1/C2djJCe4NuouaczU+a+w13camjNk8jvk09R741JdYWs9UH2MwScbVANQqXdUDx9qyi6NFgcS/k5djMH/V+j+ArOvkmf7iXRf924r5jLxxuUXwdV+5/ByXRH7uxXzGSeieMjR9Q9sYmdG95wtbNHJFiJ1AOc3Dc7Be5UnPUoVaftxa6U0dahkEAQBAEAQBAEAQBAEAQBAEAQBAEAQBAEAQEZwi07DQwOnndZrcgBm6Rx8mOMec87B2mwBKExi5OyPEKurn0zO+WoeYBCQyKGMNe2MPa15JLxnJYgFwA1ZWCzlOx72CwM6c5Nu0o23PWk9qeeewqOCO+pl7GxD+BU0z1dGttqvsj5F44It/SJ/wDS/wBtNMjm6n9WX9v+pczgjENcs5+e0fZaFGmxzUttSXb5IvPBKn2mYneZpL/aTTZHo62yl96XmUbwShHnz/vnJpscx9OX3mRfCTg42Omme2aUhrCcD8Dwei5bi7b3VoyuznxUJxoy9dtW1Oz8L957Nxa6ZNVQRF7sUsV4JiTd3KRc3E7pcMLr7cS2Pma1N05uD1p2OoQzCAIAgCAIAgCAIAgCAIAgCAIAgCAIAgI3hFpuKip5KiYnAwahm57jk2Ng2ucbAdaEpNuyPn3T2mZq6fwipOYuIogbsp2nzWb3GwxP1m2wABUbPsOTuTY4dKc85/Do8WSfAvXU/rIvuGLOewtH+fV6V+FHTKhsEAQBAEBEcLv6nP8AII9YUx1nNjP5Eug0+AnCMUFdjkdhp57RTG4DWOB8VM7oFy0nYH32LeJyct4S6VeK4Pwfh2HvwKsfNBAEAQBAEAQBAEAQBAEAQHH8KeMCGjlMDY5J5mgFzGWa2PEA5oke8gAkEGwubEZIdeFwNfEv+FG/HZ2nLT8aFY4cykp4zvfM+W3WGxtv3hRc9WH7O4h+1KK635eJqf8AUTSf+S6uRmt9/dLm/wD43K38xdn5nUcD+MLwiR0NWyOCQRmVrxJ4qRocGuHPsWuBc3LPI68kTPGx2AqYSSjOzvqaOon4SUbGhz6uma0mwc6aMAncCXKThNR3DbRw/wDPpP38R/iQHi/DPS0+kaqVzahjqaGZ7KdgaHR5Na0ygsIxE2dYkm2I2tdQz6Lkfk+c16RGS12V1fr1ohjo+f04j8x4/iVbHv8AM4v50Puy/wBjb0T4TAXlr4eeWkhzHusWtDRazxsAUOKZz+g4nTlPSj63B7FbeSI0tVj9Hd82Rn8TlGgi3omKW2L7V5gaXq91OP3h/BNBE+i4r6Pf+RUaXqv8ueyRvvKaCI9ExS2xfavMq7TNV6FP9OT+RRoIqsNi90O1+RQaWqv8uOyR3vCnQRZ4XFPbBdr8jW0rWVMsMkRbA7G0txtL47fNIdfvRRSZjVwWLnBw9V323a7rP4kRLTTm944yDrHKHO+zNitY6ZRxTVnTi19Z/wCp6Vxa8YEUFL4NXycnJA/kmHBLIDFha6PG9jC0YQ7DckZNBO9WufGYnC1KdWUdF5Pptt19DOzbxg6MP/nU/a8D2qTlsbTeGOjzqrqP/wCiL+ZCDYpuEdHIbR1VO87mzRuPqcgsSTHgi4II3jMIC5AEAQBAEAQHlXDDjRkbK+CgazxbzHJUSguaXNuHNhYCL2OWMm1wbA61DZ6eC5LqYlaV7R3+SONqOGekn3xV0o6I2QxgdAtHf1qLnsR5CoLXJ93kyN0PFUzy1BEjXuxsLnzue+Q3jaASb3I5th1W2KrlY1w2nhp1KVG1k0873zitxLt0DUnXPC35MLne2RV00dLrYt+9FdEX4yMzeDr9b6p4+QyJg+s1x9ajTM2679qq+pRXgzQj0fA6rAa7lwyF5eZHcsGOc9mAZ3a11mvyAGpTd2OWnThPEa9K0Xe70rNtW6NTJdtBCwlwiiaTrcGNB7TZRdneqNOLuopdSKGqhGWOIfOaEzGnST1ruISleMdQBYjlyRbVnFEfbdaI25P11batL/GJbU6QjjNnusbXtYkgek6wyb0nJSdNbF0aMtGcs+t2W921Li8jbUHSEACEFEJCkBAEAUA2uDZ8ZUj/ABWHvgj/AAKpI8VX5+qvpL8KJ14yVDQ0n0jDrY36I/BWuNCO5dhrS6Jidk6OMjcWNI9YU6REqVOStKKfUjVOhYYzijYI3bHRExOHSCwghSpMylgMNNWcF1ZfA9H4rdNSytnp5nukdAY3MkecT3RSh2EPdrc5ro5Bc5kYbrRM+W5Qwyw9ZwWrWjulJxBAEAQGhp+v8HpaicC/JQyy238nG51vUgPmakbZjQTc2BJ3k5knrJJVD7/C01TowhuSMqg3ABBxNc+N9rY43FpsNQOwjM6whzVsJCq9K7T3p2/J9ZWmmkafGyTzN1ktmlZI0dDA7C7ssetLI86WDqUs5OU1wk011Xs+qzOjptE0sjWvDRKCAWukc+XI7uUJsqXaN4YXDzSklpJ7238bkJQaPZgcWmRg5WfJkkjG2EzwAGtcAMgNQWhfAYGlOm27r1papNL2nsTsZvyVDe7mB53yEyHveSh3rk7DLXBPpvL43M7KOMCwjjtuwN/BDT0SgtUI9iNTRMTWunDWhoEuoAADxUeoDrKkxwMIQlVjFJLT2Ze7EpoIgxl3nlzzJvD8Ru126wsAN1kY5OcXScvebelvvfU+jUuBp6S0q5wkEDg0RsMjpCA4G1wGx3yNy0jF0FLHJi8fOamsO7aMXJyte/CO+7TTfYXTaTe4iSK742MY57Wi5eZAch0tGE26UsTUxtSUlUo5xik5JZt6Wz7OT68zXllqcTo8V3BoqDYdhgb0XGvoQwnUxuk6V80lUdvwLhc2maYBqM5Gth5Lzxgu/FnYuANwLXCWOhcoReKzmlT0duV5X421LWYq2Z72SSiV7Iy+NkZFmNwuwNdITbFa5cQbjUhliKlSpTnWVSUY3io6krOyctV7XbazXYZJNIElkNM69zhM7jjaMLS42z57rDqzHYNZ4xycKGFd9mm/WSsr5fOdurwzaIrRycjnzBwbI9oe4tHNFgL2sM8z2ozXBYqLpzlUqJpSau7LJdFjapqzlDzWOwfCO5oO7CDmR05BQdNLE87L1IvR+c8uxa305I1W0jH1Epe0OIbFa+y4du6lJy+i0a2Kqc5G9lH4PyNz8nxehbqe8W6rOy7FBp+7MN83vfmPAGb5R/75v50H7sofS+9LzK+BjY+cdVRN/MoI/dtLY5fel5lppXbJ5x1ua/1vaT61JPoFvZqTXWn8Uzs+J3E2uqWue596aFwLg0HmyyC3NAv5Rztt6lZHy3LdGVKuk5OXqrN23vLJI9eUnjBAEAQENw0F9H1o/wApU/cvQlaz5vo3XjYd7Gn6oVD7/DS0qMHvS+BmUGwQFQgJLgjPZ0sWwOEjegSXJH0g49qiRw0VoVJ09id10S/NMw6NqWCIYntB5Se4LgDnPIc1Y15NrU1RtKSTvLavnMzvrYhmZIwOl7R70O2WKoRzc49qMTtLwD++jPU4O9iWMnyhhV8pHqd/gYtEShxnc03Bmy2aoo96krgakakqso6nP/GJsT6OiecT2AnUTv6HW19qg2q4OhVlpTim/j07+sTaPjcWksHNsBa4FgQQCBkQCAbFBPCUZuLlH2dWzjayyautTM8cQbfCALkk2AFydZNtqG0YRh7KS25by9C5RwvrQhq+sEIGr6zDUUbHtDXsa4A3AIyB6EMquHpVY6M4poeBR3B5NlwAAcDbgDUAbZIR6LR0lLQV1qdkbF0NiJdPydTJzHuxRwnmNLtRlGe5SeZKuqOLndN3jHUr6nIz+Hu/R5+5nsL7obenP+lPsj/sPDn/AKPP3R/zoR6c/wClP+3/AGH5R3xTj/1OPrbcIT6fDbCf3W/hcDSQ+Dn/AHMn8qgen0/mz+5LyO14oZA+vmIDhakaLPY5h5018g4A25utWR8xy7iI1qkNFPJbU1t4nsCk8IIAgCAieF0WOhq2586mqG5a84nDLpQlHzLoefFE0ai1rWkdTRY9osVRn2/JtXnMPFbUkn2ZdqszdUHeWkOc5sbDZzsRLrXwtba5A2m7gB1qUc9WU3ONKnk5Xz3Ja305pIz1Oii1pMckheBcB5DmvtsItlfospJqYOcIOVKcnJbG7p8HuvwsV4MTB1TibqdCw/Wda/f6lWWo5adRVK2nHU4RfeyY0Jo+J0bsUbHFs9Q25aCcp32uSNxCq2zPCU4aDvFZSlsXzmS0Gi4RmIowehjR7lW7N+bgnlFdiNpsTWjIAdQsoLLgca2lc+SdzZnsBnfzWtYfJDW3u5pPmrZajLDQqN1JRqNXk8ko7LLanuMv5K9KWd3Rjwj6gCXOj0dv2qk312/Cka2kIaeBuKR8jdwE0uI9QxJmc+IWHw8dKcpL7cr/ABIKukeWl0bXxtGd3TSukttcG48IsLmxvqUnnVlXlBzhpRit85OVt9r2yWdmUlp3MDTy0zruYD4wgWcbZW6wlzWeGlTjGXOzeaT9Z6m7eJkmhcHMAmnAc4g2ld6Ljl3BLmtTDyjOCVSok3b2nub8Cs0D8YYJ6i2AuJMl88QA2atfclxUw1TnVTjWqW0W/a4pLdxMEMcoe4CV0gbhvjfKzM3OEFj9drHtQ5oUMSqkoxqOVra5SWvZk93xJzRE9NK7k5TNFLe1nVEmFxyyY7FYnMZa81V3NKdanKfN1HKMtznK3U7k3PweiA8qY9Bml/mUKTO9YeLybl9+XmRsFIyOqIZisYRre52qQ+kT/wAPSrbCtKjGnino3zjtbe3i2SiHeEJF0BkpzzhdQyJajruLb+0Z/wBji+/kUwPk+W/5sejxZ6grnihAEAQEJw4kLdHVrhkRSVJB6eRfZAj5lip3BrHMNnhjWkHyXADUd1thVT7anhpxpwnTdpKKTT1SstT6Nj+JmZXAG0gLD8byT1OGRUWNo4uKejVTg+Op9D1fB8DZ5TA9koBIbia4AXOB1ruFtdi1p6roi1VunONdZpXTtn6rtmuhpPoub9XpmFjMWNrr+S1pDnOO4AJY2rco4elDT0k9yTu2W8E9GuijD5AWvcGjDta1os0HpOZ7VDZ5/JtCcKV6is2krbktXi+skaCpLZaho1co2QfPjaD62OSxrQharVjxT7UvFMn6ee7brNo1lGzMdRPZSkTGJzminXEp/wAeb7ZWhTB+zP68viaultNlhMcDcctrn0WbsXT0JYyxOLkm6dFaU7dS6eO5ETRwhw5RxMj3DnPdr3FtvNGsWQxwtGnKPOP1pPW3r4q2zdYuoRYOjd5mQB2sPk9eWXYjNcJGylRl7v4Xq7suo0JqgMYYjcua9gaBm5zQ5rhbqbl2KTiq1Y0qboPOUZRslm3FNNdiy6jPPPK4sLYHc12LNzQSMJFtfxvUh0VatecoSjReTvm0tjXiV8LLZMT43tGANuBiGTicy3rQekyhWdSpTklo21X2t7C+jnaIXSXBJxPNt51N67BoQth6sFhpV73veT6di7LIqYGsi8YA7a64vie7XbpubBQS6MKWHtWV9r4ye7jfUZNH6TmpmjGS6LawkuMIJywnWQMgR3JZHNSdbCRU5+xtWtw3Z7UtvcTHKg1EThqdFK3udG4eq6HoSdsTBrbGS74skih2FLoBdAXsOaBnXcXDv6SfbbRZ9k7bfaPekD5TlxfxI9Hiepq54YQBAEBz/GD/AGZXfslR905AfOo1BVP0aOpG/T04I5wBvsOYUMSipKz1G/TcHqci5YRts172Dua4BUcmcfoNHYrdDaXYmkZ4NFwRG8cTGn0rXd3nNLs0pYWjTd4RSe/b2mwpOgi25VT/AI0MZ7WvkHsIVthyxyxUuMY9zkTlO8Bqq9ZtJXZqyyXKskXSsctNXOawxRG0kk1QS70GiV13dewKTx+emo81SylKU89yUnd+RraLaA0ttZzTZ+3ETmH36Rn6tihmuBioxdO1pJ58ePX+WwpNOIXnIkSZhrczjGuw3EW7R0qSZzWEq5q6nmktelwXHfvXEt8CfK4PkODKwaw86xINnO7NQUXHotavNVKr0MrWi87ZZOXVsLuWhguGC7hrDRiI+W7Z2lTmOewmEvGCz22zfW/NllPpcv1QylvpNbjHqSxnS5V5x3VKVt6V/wBdpts0hEdUjQdVnc0jos6yix1wx+HlkppPjl8bGOq0Yx+Y5rj5zcr7cxqKXK1sBRq+ssm9q29OxmpyjmSM5cgtbfC+1gXGwBfuNsXRmpOaUqlOtD0l3ir2lay0vpbna9tmZnkBm1XEW06jJ0N3N6dqg1nfFZLKnte2XBfR3vbsyL9C1FpIoibmKVzL72uhkLb9PNt2KTlw1S1SFFu7hJrqcXb4W6jrSoPdLUBWyAyNAsoIOi4spf6TI30Ulvmzw3+0FaJ8zy+rTg+DPXVY+fCAIAgOY4zZMOiq074Ht+kMPvQlK7seBhuYVT9GN9igErE/JVaILiUBRARkh/7ofqHeqRv4qy1HL/2l9R/iRvAodZVCDhWvcyeZ5F2CV7Dlm0F7n4uoF2fXfYpPnaLlSrVarV4qTi96V279F3n27Da0g/BhlabnJuH4QOOTR07QetQj0MTLmtGvDXqt85PUunan0iBmDFNMRitmdjBsY3/maktTgqKeIxDWl3JfNX6zZr19YbeMLmNPkwtylk3F58xp3ayiRw4vFtr+I3FPVBe1L6z91PdrZfo/Q8sti9rYWA3a0tvbZkw6z8Z9ylyMLydiK9nOKhHYrX/tet8ZXe4nRol36RP2FoHcGpc9v0Cf9afU0vAxT0Mw1ObO34OZrbnqeBr6whjVwmIispKovmzSv1SXirGjTw+UacFrm35SlkNrHXeM7L7NhvsQ5aMWrvC5Ne1Sl/i9l9mx8C9rmzMOWWbXNORadrXDYQoOunUp4mm8snk09ae1PiaFOH4jC95AaLi2Tnt6TstqNs1Jw041NN4ac7KKut8o9PDU7ZiicwVcHJ2w4sJsObezgLHUTzymw5G6UcZSdH2dWSyvnt1N5nbuCg+jLQhJVCC5rkB0PFtYaUb00dQP9amKmJ81y/rp9fgewKx86EAQBAcjxtOtomq6oh9KaMe9DWgr1I9KPCzrVT9DN6HWEIJFpUMGUKpAQEZL/Wm/qH/eMVlqOX/tr6j/ABI3gh1lUIOQoXC82Y/PSk9HO29yM8rBNfxPryv2mHRtMHvxi+AEiJp1C/lOG4blLIwNFTm6y9hX0E9XFrctxkxl1pcONznFtNFsJb5Uz+rMjd60KTqOo1WtpNtqlHe1rm+jZu7zdpIGU5GMGeqecVmtxPzyyPmt6Tbb1IzanGlgnep/ErSzyV3+S45eBKjRFRILyy8iD/dw+UPlSHb1Cyppo0fpVf8AmT0Fujr65eRim4LxuGfK39LlHF3ruPUp0iJ8nUJrNyvv0nfv8ijdH1UY8XI2Vo1NlFnW3Y26z0kKbo0isXRVoTUluks/vLxRpyvEzgCDT1TRzcVs94B1PZr9akpKpDEySzp1lqv8L+9E1ZXnOoDcLmnk6mMfF/vG9WvqPQhk6kl/7SVmno1I9HvLo19HQYtL04ewPbZxbzhucNo6iERpjqKrUVOObjmuK2roaNWpq2kRva12GN8b8VsIABFwNp17Ahw4nEQnThUhF6MXGV7WVt3HqVjuAVB75ewIGWlAUQknuLn+1Iv2ap+3TqyPm/2g+T+14Hsyk+bCAIAgOR42WX0TVdDY3fRmjd7kZrRdqkXxR4WVU/QyQpRmEBvBQQZWlQQVUAjJP60P1DvvG/grI5v+0vqP8SN4IdQchB5/URZPINi6Z8Z+MHPOR6s/WpPm507wk4uzlNw6U34bCWq22iwNyLyyFvRjIb9m6jaetjfUw/Nwy0rQXXl8DIJcBmlYLlhbSwN2XFgfrHuapMucVLna0F7NqcF2ePcjrtA6IbAy5OKR2ckh1vPuA2BYylc0o0FSTu7yet7W/LchpLSZa9sUTDLM4XawGwa3bJI7zW+05BQltZWviebahBXk9nDe9yImuq6yB4DxTyc0Pc1nKNIxODGtBN83ONm5Z2O5WWizknisVTl62i8rtK64a+L1b8yV0dpBkzbtuCDZ7HDC+N21rxsKNWPQoYiFaN49aetdJbpXRrJ2FrhY62uHlMcNTmneETsWrUI1o6Mup7U96OTppyx4keM8Xg1TuLhlHLq1G4F9zlqclCs4zVaeu/N1On3ZdfiWti5J8kOxpD2fq35gdhuFBvhVzNSeHeqLuvqvyd0QtQHCGVl2hrDa1iXEFwLc75a92xWPIrqpDD1aV1owdtWdm01nfjuO/hPNCqfTIyBAUQkyNYhW5OcXf9qxfs1V9unUo+d/aD5P7XgeyKx82EAQBAc1xlsvoqt/Z5D3C/uQlHgYVT9GJGmbmgNwKAXtKgF6ggjKnKpjO+KZvc6J34qy1HLLLFQe+Ml3xZvBDrDlJBwD2OE5YfJ8ILhvBsXDvB9SHzcVNYrm37PO36HZvvv3E2zOeBuy8jz81lh63KD2avrYqhHjJ9iy+JioiHMpjsfVSSDsMhBUnFTanSoPZKpKX4rHcNlsy51AE9gF1i1melNqN2anB0tgpDVSDFJMOWeRm55cfFRM7C1obvKrPOVjycO1Ci609cs316kvgkacZeZb5OlMjrA5sM9gHP6YqdhwD0nk6nZqcrfr9ZmC0nPfK/8AdtfRBZcXxM+mtDimYKmC+OIXmJOdQwm8hfsx5lwOzVusjK7szepS9HSrU9a1/SW2/HaiSOq42gEdR1KUetFqSujj9N0vjZ2W/PU+MfLiNh7W9y1TOGvT0qlWmvfp3+1H9IwaQfiFLN6beTcfltD2j6TXd6k0qTvPD4j5y0X1q670Quk4vGFoJHKNjyys4iQNz7LKTzeUofx5RTtpqPQ3pW7kd5A3mhVPo0XoSVshBkNyFBBL8X7raVg6YKofcn3KyPnf2g+T+1/ie0Kx82EAQBAR3COi5ekqIfhIJo/pxub70B81UL8TGO3tae8BVP0HDz06MJb0n3HQRjIKDYvQBAZGlQQR2mMjC/0ZmjskDo/a8KUcuKydOe6S/uvHxNwIdYugOV4QU2GqikHkvyPymggHud6lJ4+KpOGOpVNknZ9KTt3MyxutUwdImH1Lj7KHXVbWLotfTXdfwKaNA5OhtqxkdpZJ70OSjZYfCtb38JHbxtyscxax6Viz0pZnPuc+B0VMTzcZFLO4gMiuCLSg+VIwE4NhJHZNr5nhVIToSjSeq/qy2Lp4rZvOp0bopsLnEG/Naxl/MY0Alt9pc/E4u2kjcFk5XO6lQVNt9S4L83m3tI3hRpNr2PpYSJJ5WlmFuYja6wc+UjyQAdueYVoRzuzDFVVKLowzk8rbuL3G+YrNHQAOwCyJnpwWilFHLaSlxVY+LTvJ6MTwB9krZKyM1/y+im32teRDzG1JSDfLB/EVY5ZZYLDL6UPExtix1kAtfDieei2YPeAmwpiI85jqMd135d6OvUHtBAEBdiQEvwBP9K0/6mqHqiPuUo+e/aBerTfT4HtSsfMhAEAQBAfLVPDgBZ6D5I/oSOb7lU+55NlpYWD4fB2J+DyR1IdpeoJCAq0qAaHCD8w8+iGvHWxwePsqUcmO/wCPJ7rPsafgbqHYUQERwnivDjAuY3Nk+ic/USpRw8opqjzi1wal2PPuuRtTLhMUmxkjHE/FdzSfrBCuMkoqnWWqMk+p5eJlMDgJIG/nI5PCIL5BzcWKw6QS5p60MZUZKM8NH2oS04cVe/mn0nVaI0i2eMPb1Fp8prhra4bCFnJWOqjWjWhpx61tT2pmzU07ZGlkjQ5p1tIuFUtUpxqR0Zq6NKHgzAeb43BqwctJhtuti1I5M43gKKVs7btJ2+JMUdHDA3DExrBtwi1+knWT1qmbNqVGFNWgrGnXVosQMhtK0jE64xtmzi5aguZLI3y6hwhhGY5gGHHquBm53ctTy+clKlUqR9qq9CH1VlfhtfYZtMtDfBom6g646o4yM+8IdeMjGDw9COx36ox/MaBjxVEr7ZMa2MHpzc4DvCGWHWniqk9yUb978DolB6QQBAVIQExwBH9K0/6mqPqiHvUo+d/aB5U10+B7UrHzQQBAEAQHzVpuEsq6xhFsNXU5fFfK6Rh7Wvae1VZ9lyNNSwqW5tePibVDJdvUh6hsqCSiAIDV0vGXQStAuTG8AbzhNgiOfFwcqE4rW4v4F9FLjjY70mNd3tBUmlGenTjLek+4yqDUtkYHAgi4III3g7EIaUlZ6jkWwYXPp36rHAd7Dq7QpPMowspYOpqt6r3xfjEkqVgqImguw1EPNxDymuGQd0tcLX35qC9CHpVFQk7VaeV9qex8VJa95iExa+7nGmqDYF1rwT21X2ewi+1TY56n8y83zVXU37k/11NEn+W5WfnoXj48XjGHLysucB1hV0UdPpFSllWpPpj6y6d67DYi4SwkZTMHWcJ7Q6xTQLRxuFkr6a68viYp+EEI1zNPQ04yegBt1KiTLH4WPvp9Gb7iNr6kytJlvDTDysXNkmt5oGtrT3lSc9abrR0q3qUtt8pS4W2J9rM1BHcmolHJgNwxsOXJR7S7YHH1DJDrw0G5PFVVopK0U/djve5vuWRE1Fbjc+oIOG2CIZ3IvrtvcfUh58sRpSni5arWgt63/afcdHoGh5KAYvLcS9/ynZn3DsUHdgqLpUkpa3m+l6/I3kOsICoKAoXoLEzxexF+lYLH83BUyO+SeTjH1nDuVkfO/tBJWhHp8D2pSfNBAEAQBAeHcbWjeR0jynm1UTXg/wCJDaOQfQMJ71Vn0PINe0pUntzXj+uBzmjX2JG9QfSkkgACEl2FQRcua1ARWiHBlO3EQ0MxsuSAOY9zNZ+SpOPBSUcPHSdrXWfBteBedKQfDRfvG/iljX0zD/1I/eXmWHTEHw0f0glivp+G/qR7SL0zPTygOZPG2RubXXGR3dR3KTkxVfDVUnGolJZp31fk9pHU0/K2kY7BK3IlufYR5zChFGUcZFVab0akcrrx3xewlodMMcOTqmhhORxC8T+kE5DqOpLHWsdBrmsZHRerPOD6H56jMzReHOmmdGDmG5SRdgOq/QUuXWB0FpYWo4rd7Uex+DKObUedDBIfSDi2/Y5p9qENYv36dOXG9u5pgwVG+CAek1pe4fSsEI0MVvp01vSu++yNN09PG7EXuqJhqz5Qj5IHNahz6eDpT0nJ1amz3n1JZI1a6pdKMU5DIxYiMG4Pyz5x6AhXEOdWPOYtqMF7v+z29CMFLOyR7XyPY1rTdjC4Xv6bxv3DYhyQr0q01UqySivZjddr8FsOobpmnAA5aP6QUWPUWOwy+Uj2lzdMQH++j+m0e0pYlY7DP5SPai/8pw/DRfvG/ihf0qhr049qLHaWg+GjOywcHE9QGamxR47DLPnI9qN2jpp5iBBS1Mt9RELmM7XyhrB3pY5anLOFhqbfQvOx6dxdcEpKTlZ6nBy8wY3Aw4mwxsxEMxWGJxLyXHVkLarmyPmMbi5YqrptW2WO1Q4wgCAIAgOa4f8ABj8oUpjYQ2aN3Kwvd5IeARhfbPA4Oc07r3zsENaFaVGoqkdaPDOSkhn5KeN0MzfKifrtqxNIyezc5twqtH2mEx1LEx9V57tv5omSxQdiZRoQkzNaoK3KUNPLUy8hSNEkuWJxvyUAPnTOGrUbNHONu1Slc83G8p08Omo5y3buny1npPBni2o6UB0jBUzXLjLOA4BzjicYozdkYvc5C+esq58jUqzqO8nv782dS3R0Q1RRjqY38EMzO1gGoAdSC5WyA5ThtwCp9IgPdeGoaCGVDBzgNjZBqkZfYc9diLlDWlWnSlpQdmeMad4IV1GSJ6Z8sYNhNA3lY3D0nNHOZ84a1Fj6Ghy3TnHRrx61mutf/Tkw6AE4XmM3zDXOZn1bENoy5OecJ6PQ5R7i81EYGdRIRu5Vx9igmUsGld15P7bfwM8OjeUzbBPKdnippL9VwpzMee5MTu7yfHSfxOo0Dxf6QqbBlN4LHtfUjk7Z52jHPJ12uAOlLGVXlqEI6OHhbpy7l5np3BjippKYiSoJq5reVK0CNn6uPMDZmbnLKyk8WtiqtaWlN3f61HW0WgqeJ2KOJjT0NA9iGbqzas2SNkMyyWBrhZzWuG4gEetAav5Hp/gIf3bPwQXNmKmY03axrTvDQPYgMqAIAgCAIAgCAICK4QcHaetYGVMYfhN2OBLZIzlzo3tIc05DUc7Z3QtGTi7xdmcTV8WUzT/29YC3Y2phxuHz43Mv2t7VFj06XLGJgrNp9K8rGBnFrWE51VMBvFPIT3GZLGj5cxG6PY/MkqHiwZl4VVTTDayMCmY7ffB4y3RjSxy1eUsRVVnK3Rkdto3R0VPGIoI2RRt1MY0NaN5sNp2napOA2kAQBAEAQBAY5IGu8prT1gH2oCyKjjabtjY07w0A+oIDOgCAIAgCAIAgCAIAgCAIAgCAIAgCAIAgCAIAgCAIAgCAIAgCAIAgCAIAgCAIAgCAIAgCAIAgCAIAgCAIAgCAIAgCAIAgCAIAgCAIAgCAIAgCAIAgCAIAgCAIAgCAIAgCAIAgCAIAgCAIAgCAIAgCAIAgCAIAgCAIAgCAIAgCAIAgCAIAgCAIAgCAIAgCAIAgCAIAgCAIAgCAIAgCAIAgCAIAgCAIAgCAIAgCAIAgCAIAgCAIAgCAIAgCAIAgCAIAgCAIAgC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8" name="Picture 6" descr="http://jacksoncounty4h.files.wordpress.com/2013/01/camera.png?w=69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228599"/>
            <a:ext cx="6629400" cy="6629401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170" name="AutoShape 2" descr="data:image/jpeg;base64,/9j/4AAQSkZJRgABAQAAAQABAAD/2wCEAAkGBxQTEhUUERQWFRUXFhcaGBgXFBUYFRUXFR0XGBcYFxcfHCghGhwlGxcXIzEhJSkrLi8uGCAzODMsNygtLisBCgoKDg0OGxAQGywmHCQsLCwsLC4sLCwvLCwtLCwwLywtLC8sLCwsLCwsLiwsLC0vLSwsLCwsLCwsLCw0LCwsLP/AABEIARQAtwMBIgACEQEDEQH/xAAcAAEAAgIDAQAAAAAAAAAAAAAABgcEBQECAwj/xABNEAACAQIDBAcFAwcIBwkAAAABAgADEQQSIQUGMUEHEyJRYXGRMoGhscEUQtEjUmJygpLwFSQzNHOy0uEWU1SiwuLxFyVDY3SDk6Oz/8QAGgEBAQEBAQEBAAAAAAAAAAAAAAIBAwQFBv/EADERAAICAQMCBAUDAwUAAAAAAAABAhEDEiExBEETUWGRBSJxoeGBwfAVUrEUIzJCU//aAAwDAQACEQMRAD8AvGIiAIiIAiIgCJ1qVAouxAHeSAPWcgwDmYu09oU8PSetVOVEF2PHwAA5kkge+etfFImruqj9JgPnIbvztXDYnDthkxNMFihZlDVAFVg1rIDckjh62h3WxeJQeSKm6Vq36dzwxvSWqPl+zNawOtQBrEX1AUi9uV5I92d56ONUmlcMtsyMLML8D3EGx1lU7Uw1BqjOKzgZbKDQtwAAuXdZ57obfGAqPUOWpmTLlzlSLEG+it3cPGYo5L42PqdXH4d4N4ZfPttv+6L1iRjdbfahjD1YIp1rX6ste9uOU2F/K0k80+QnZ5YjEIgu7Kgva7MAL92s9QZTPTUK6Ymm9waTU+xqLqVJzi37Snx07pYu4OCr0cDSp4r+kGbQm5RSxKqT4Ajy4cpluz05MEY4o5NW77EhiImnmEREAREQBERAEREAREQBERAK96VsBWc4dwfyAbLUXmGcqFYd+lx4e+Qpcc+UIi1XCj2UFaqEHEXUXCi2vKWrv5SL4XKujNVpAHuOddfS8wcNRGHVaVFQFW3LVyeLE8yTqTOPUdVj6XH4k+Lrbc66nNKL3S4XH6lVHH63XL+6AdND8Z1q49zpmM2nTRTSjiqLU7B3QM4HMg5bnxIAH7Imu3PCvi6KvwJJt3sASo9RPZGdojJiipRa4av8G1we5OIqrneolIkXCMrO2vDNZhlPhrIxtzZ9TDOadUAHvBupB4EHmD9DLlqUGL+/j3CVj0wY9GxNOkpuyKM1uRJuB6fOeHB1U8kpqUHHS6Tf/b1O+NRmnGSVaW9lx5b9/LciaVSr51JDKQQQbEHiCDyludHvSJnHU45wG4JVbg36NQ8jwsx9/jUAYAkngJ74ZGsDa1zfXxA0nqk0efHiyTTcFdH0ZvBsujXegKtNH7R1YXIUWcgHuJQek3crzoyxb1KdJXYsaXWWvxC6gD3X9LSw5jJTbEREw0REQBERAEREAREQBERAEREAjHSHiDTwmdeK1UYeaksPlIe/SxhadPM1Cr1wHs2UpfwqX4eYv4SVdJx/mf7Y/uvKr3e3TfG5yjIoQrfNm1zXtYAa8JahqRmtJ7qyMbS2lX2lizWq8WIAH3VHAKJl45u0MhtYKVK6Ecw2nBuGssCh0aZdWxIXypfUuPlO9Do8wSG74mox59umPhYzpGFKjJ5HKWohGJ372llCCqNBbOKaCofM24+MjVLDuzGpVJZjqSTcknmTLix+6OBSjUKK7uEYqS1Q6gGx7NhKsVroD3iT4aTNeaTjp7emxgYpuPvmfh9pW5/9La/Ga/Fpx8zMDDsTYc+E4ZL7H0/hmZQtF3dDOJ6yrVNxcIwtzUFk+B09PCWxK36FthGjQqVnIzVCq5RxUJc9rx7XwlkTVdbnj6inlk1xYiImnEREQBERAEREAREQBERAEREAhvSq1sEP7Uf3Kkg24e2MLQSr9rdVuy5cxbWwN9Bx5ce8yx9/9h1cZg2pUGC1QQ6ZtFYi4Kk8rqSL+U+d9vbJxuHJGJpGnY2uxXKT+i17N7p0i9iJLcuCrv7spOBQn9GizfEiYtXpXwi/0dOqfKmq/WUdTq1GNl4zLxWzK6MVeysOIve3vE3WzKLQ2t0ripTemmHcBlK3aoBYEW4SvBiFVACw0E1BwdS+W+vnMVka9pLmzdKJDg3DZrd899n4bq6jOmjArbgQL31t36SOYasyGSnZhbKzOrLfKQCDcjvA58T6eImLcW48F49FP9R151X+kmMiHRZ/UFI51H+dvpJfMfJS4EREw0REQBERAEREAREQBERAMXH7RpUQGrOqAmwudSe4DiT5TTVd+MCrZeuubE6U6h4aWJy6HwMi/SBtCicbSR2zCnTIOU3NOo5uCR32Cm3lIhsbDU2pUlqUq9au6h2tiTRA6+700Izi7ZACectRVam0kuW2kvdnOU6LMxHSDhl4JWbypi3xYSObd6R8PVQ06mGR0PKrXpqfO1jY++alt3ad+1s+ip/8/G3PvGsxdo4GnhwxOBwJK5LgU6j3z3KgOUCk2BNgZOLJgyTUMeSLb4qSf+CZTaVtP2IXiq+GFRnFSmgLEhVuwUclBAM9sTjFrOXPXVGY3OSi+p/dEkuJH/elsNRpUnw9OlSGSmAv2isQCco42WpU4/mSd4DDV3S71MQGuQyr9lCpYka1Mlr94BNuErJNY6vdvslb+v09eDLsqGjgajG6YPFse/qWHzmXQ3ZxTezsyofFzTX5tLWxOyyyaNWzMSqN9pc0w+vtik6nkeHdI/Sc4Zdo1c7t1VNlUlnIDap2czEi7a8ZuGccrkqkmle6W+6W1N/xMyTcWvXbuVfs7aAqVlpJQVWY2BZ7KDY+0ctxwmRh8czorarcaAE2EilJyHuDbXiJvtl1Pya+F/gTCZ0kqJvuzvXiMKuem2dC3bRiSCSTbKOXut75bO7W91DFr2T1dTmjeHGx5/PwnzcXIJ42vy8eE2+CUu7BXsFQE6kaGxt8vSKsxOi/KW9+GOIfD58pQe2xUUydLqGvx199jab5TfUaifPKqurHUk39w0GnkBJ90Y7bJqHDk9hkJQdzIe1bzBue4r4xKFI2M7ZZMRE5nQREQBERAEREASGdI+1aqUxRoNlLKz1HvYpTXSwPIsb/ALpkzlNdMm0WTEmmCQGoJfxANaw9SZUeSZcEa3Tw3XMSTrU1W/EGowpU/TMp90snZGEp2qOqBqhqMVYjKAiBVCdZ9zsm2mukr3onIbE0AebgfuBqn/AJO96918JRCtTwtFutq2Z6jVMis1yNFNgCefCM2l4mpOuHxfHpaMhilOajHnfvRsMRVSkpLYrB0T+aUphL9zFnzN5/CR3F7Tw9Z8Nh6dSgxbF53FFwylVIYmw0UEBhl1sLX1vNZWREJp0KWDNcVVpLTXDK93IBJu17KvauT+aZYm1Wp4XA1S3VdcmHqElERLsEJOVQNB9JHTNa9TnKVPvHTu1t9dnZWfA1BO40/Jt8PfsvoVZuZj1zVcZVzflMbUIIR31ppmXsqL2viP8AdkxTbdB7GphsZXbjYYWr1IY+0yodNTrc3mN0LV0TZaIWAZ61bS9jpZRryNlnhtatWou1JzXrOrBwTiXVXww1ZtXAzADKfE3mdR4bSlJPy2koqrb3e1L9SsOHVqerjeqt+WxsauOcsHw+zMUjXXUFKGYKdFIJ4HnbWRzfBK1DZOJOIpNSeviKdgWQkr7RPZY6X5Tc7oU1erUxzqUooCKKsSTYe1Ua5JLch5maHpq24tbDUkpnhWOYaaWU21BIPPnOnT6Y4vljp1Jctt/Tdv7GdThUMunVqr0S37+xT9HjN1slux6/MzSUeMkGy2/JKPM+sIiRj4uoQf2vrO+GxZDNY8QB56CY2POp8zPFW7XfpDYSN3Qx5W4HO4PiDJ1uJjiMZRuvBkVSPzauZCf45mVmmvoPw+ksLca7VcMRfSrT/wB10BXxGrN4aTU7JqmX5ERIOoiIgCIiAIiIAlV9Newi/U4lRcKppv4a5kPlcuPeJak1+8GzhiMNWon79NgPBrdk+5rH3TU6ZjWxQXR7h6vXU1pHLVXrsp0tdVYDj3g9448RLgweB/mzUMbXRy+YNmqLezaAXJ4g8O7SVLuuAtUBxxWopB8Va9/SbDDYqizMiUsTXdNGFNM1r3tchfK36i81FqlHM9sUU/59Dccsa3nJp9qJbuxs2lQrPXxOIoO4HV0WQg/krFy5yjV3F7njZT3zV9IwoVKeIqLiGduqbKgvkBQLex5XBB14gm3h4jD1L2XZtfNxtUqIhsTe+UvoMwvw4zSbfxTdXiqFTCrh3FDNoyszKb2GYDhrwvJxdP1EFuo6V5b/AM9jpnz4cjve+3CRldG2HwwwmHqVqzBg1Rur+7cVXUMT3CwJ+Okku8mLweKpqrVMrK11OgIvxQ+DWKG/BgPC9bbD2r1Wz6BCI9qtRO2PZzMzXvJtjMDiqFM1K1TB0kHEinVf04X4E+ABJ0ESwZpR1aoqL81+TMfUY8ck4xepetG4/l/DikKSBWTLlt2jmW17WyjiM3G3aFja4lfdJbUxhaK0aeReuc+ywDaEBu12rkW4903rLWq4V8RSx1M5VeyDDZGL01LlCHa4OUX4cCDw1kV3xxrVsBQdzdsyknxswPxEtYJxjqc9S+n4OcssJOlCv1sgtHjN/sr+jXy+pkfpSQ7MHYX9WQTIwMf7R8zMTCg3JsbDQ+F+HymZjD2j5me9KoDQKr7TOt/IAn5gzR2GGHA/xx/zli9FzhcQp4m97X4WNi1u+xMgeC2dUa1rcT38yAOXhJxupSyVDkNnA9rTRl1A9St/KVGLIbL5ieGBxHWU0caZ1Vrd2YA2nvOZ2EREAREQBERAERPLE1wiM7eyqlj5KLmAULtNwmPqZdB9qqAD9Y1Rb4zL3Wr1qG0XWn1YWrTR3LtYBaemniSfS8je9GNPXdax1OIR2t4EM31mftDbWzS5NQMzjQ3pPpl5az0xa0yi21aq1ycd7TSs64jCV12h1j4umjh2fr2q03Vl17jf2RbIbXuqkEKDPbeOtSfEKKdcVy+Eem7BrksMzanhMZN5tmrwo+lFPqYq764IAhadUXBGiUxx/amQjhxtuN8Nc7b9xJzkqfnZoNjKX2fVXmlcH3MF/EyW7SxFOvg0Q1q9SurdZmNGoy5yDccBYXOlvzQNQSDD90N4aeFNbrFdlcqVC2uLZr3uRyIkgbpAw/KjV9U/xTP9qcYrIrpt81yb86b096+xk7uJSw6kthsTUcq4F1ARc9wcuZtLg6m3PkNJp9r4R02aFqKQytwPIZv85mN0h0uVBz+2o+k1u3N8kr0XpCgVLDRs97Hyyzbxxi4wVW77vhUPnk05PgiFP6SR4IWRf1R9JosNhmbNYH2dNDqbgWHqT7pvAbHKOSgHz0vOD4Kka3GHU+ZmVsPDFrseA+f8fOYxTPUy97W9TJtT2WaZWmFyk+yPLv8AhKSslukc4eiRYAG/Ic/D3zthGbNUzXLBqfgcrMikfGZS01psCdSLk34acT49/umdgEKY0X1D07A6drJ9crA+aGdafBzRbu61TNhaZ/XHozAfKbWavdlLYZLCwOcjyZmIPoRNpOEuT0LgRETDRERAEREASF9J28S4fD9WNXqakclpqbsT4G1vHXuk0lHdLm1VZ66Wu/WU0vpogy3UHzzn9qbEmTIwK4dVerTRg9nAYGwIPgQQRp5zEx9HD1CSaKKxJJZXIJJ1N73vJhugFc3sNL294Fh85I91N1MNiMKa2IAL1alQE3saaqWUBdRbUAnxNu61Sl2JSKgGzKHJD+9/yx/JNM8E+J/CTvAbApHEdS3aCCtl9q9Xq6jBWYAjXKALXAJF+HHHr4KjTxtOnUAFNTeoCSUBKMbDW5FyvEmYY2Q0bMUfd+M4/k9L6oPU/S0sA4vAjhQ5sNVw5uFHZPAmzH3jnMDbGNwzUStKmqPmQg5UuRbtC6oLWPrG4/Uhv2JOSj0/znD0aa8QB7hJ1s3YtP7I1RwrZ1Jz/eQgNccOzlKi1j2r2I78Dc7D0zXqvUQuVprlAGY6khsq8yNIpmWRijrfJ77aeonFPC5SWOg00kw3kwlNUpkBlqAsCXXKzLoRp3C9r+EjGMbs2hpg02yVJxCnkrXMm238fUeuAosyFhYG5AJ7vdIzuxgWqOxVc1gTbXSxGvlrJJRw5UGodSxKqATctwFz52lxTEmcYSs4qLm1IzEA2N9OY89JMNzNnjF1KLOD2R1hN9QO0ct/HOo8hIXg3YYlA5BIJXTUdk3t43II98t3cHDhWq2FlC0wvkc3yy29wlNumzIrcmCKAAALACwHcBO0ROB3EREAREQBERAE+duljAuuOxBKtlLowNjbtBPjcmfQmJrBEZzwVSx9wvPnPfbEVMTiqtWvl/JKCwXRQx0VfGwy6+cpImRjbP2i1EIR2WsCL28r2Pvm5w2+DYdClS3a7QuEDDNxZLg2Btfha8r6vmIz1Cb6ZfLj6cPWTrbm5z4LAUK1QKKtWqFI1YqjIzgEHsg9nuPHiJpNGnqbwor585VtSDc317j75jvt+kTcuSeZsTf4TzbDN3j91fwnXqG7/gIoykd329S5E+h/CeLbcp9/wnYYUnn8BH2I9/wEbjY4/wBIkC5QzWPEa2PunRN41U3Usp7xcH1vOxwfj8BOrYT+LD8I3N2FXeMObuzMe9rk+t54NtRGuAbX/RM7thf4sPwnhw5Lp+iPwmN+YpG62BiWo5zTJOdMt8rAWJzHUjjoPjMjZGLJroG4CqCe4AEEzS7OrWbRVF+NhYmbejRzscn3jy43lLfgxol+w92ji8a4SwVFWpe5FmJGU6c7gmXBsbZYoIQDcsbseHAAAAchpw85H+jzYz0UerUGVqgQBSCCFQG2h15yYTJPsVFdxERILEREAREQBERANfvCG+y18ntdVUK+JCkges+Yto13dqxY6swLf9J9WkSlt++jerTqGrg0arSfRqai9SmTwIX7y8u/v75UWTJEE2bgOtxlBCt82JRbciLjTysJeHSlsOvi8PSTDpnZawYjMosuSot9SOZHrNX0c9HhwzLicU2aqASif6stxLd7WPulkQ3uEtj5q27s2rgyoxSGkXvlvrmy2vYi40uPWao7Qp/nfA/hLF6eCHrYZBxSm7Hw6wgD/wDMyqaeDuT5zdTJpGd/KC/d1+fpOftxvbKfDv8AlrMOhiBhq9OplzEUToCPaZn9rusPpJLuDtRMRimpYrsdcpWnURRak9uznHNPf7+7b9xRqPtRzZWUqeBBuCD3EcRO9asEALhgDzytYnztLiHRiDVSo9SkcrZtKJzaizWbP97xuB3GajppwFOnhMNQp6flWcDTgFyn3doRZtFUvjkPA/A/hO+F2c9YM1JSyr7RANhz10mGuD1tJbu1t1MFh6gIL1DUuiDndV1J5C4hK+SX6Gq2Du/XrseoTrLWuFIJUX4kXvL73V2EnUU+vojOjXXMlmW1rfGRHoh2/VY1ftNrVWGQgaKRe6/q66Hvv7rWmPbgpKxERILEREAREQBERAEREAREQBPLE1ciMx+6pPoLz1ms3nq5cHiG7qNS3mVIHxMA+edt7UqYiq9Wqbu5ubcByAHgBNJQJzHXn3TZVQJhYZe03mfnKZyR5VMCKlVATbOwBI8dJPtkbKp0FtTXXmx9o+ZkOpJetRA/1ifMSxMFTzOo72A9TOuLuY2XBRWygdwE+cd7tqVMTiqtSoSe0VUclRScoH8cSZ9ImfMOJ1YnvM5RLkapx2hqZksLWPHwPAzq69seX1M96y6SiS4t3sKiUqeQAXVfiJYcgW7mtKj/AGdP5CT2Vl7DH3ERE4nUREQBERAEREAREQBERAEifSPjCMN1K6NWuL9yLYsfUqP2pLJVfTDVbrqIHDqz65tfkPSVHkmT2Ib/AKPi1yT8JrdmbHzpnBtmuRw4E6c+6cVsU4U6twPOeGFqkKOPunT5bOO5221g2oBXDdoHTThxk53SxgrJh6h4tUVWA45lYA2Hl8pXe2a5K2N7XvrJr0YKTSpDX+sra3nNi92kbWxa++m1Ww+FZk/pHK00/WfS/uXMfdKQfZdyT4/nD8JZvTBWK0KFv9a3r1bgfAmVMcQ3jJjVFT5OX2beqRr2VHMcTc93lPerssBSTf4TA+1NnJ14D4AD6T1qYxrHVpSojcsHo62kXDI5LFHWxA5EgWt6S2ZS3RUhFVr31I+EumRk4R0x9xEROZ0EREAREQBERAEREAREQBK46ZsJ+SoVRycofHMCw/uH1ljyvumd/wCa0R31r+iP+M1cky4KbxTNlbhwPPXh5TGw1apbS3rMmvwnjgV0vKbZzMfalRsozADXvEs3cHDimMIhFz1isfAuQfgPnIVsygKlYhgCAoOo/Tpj6ydbpOTiELW/rGljcABgB79J0iuWGyZ9KGymr4FintUWFUfqqCH/ANxmPulFOXHIev8AlPo/er+pYr/09b+40+dajTnHgqZhPVa/K+nPwE90dzxA9ZjkdsTN7vMSkSWJ0c4exLG9sygctcwJ+XxltyvtjXWsFChUFiLW7TFzm09wlgzcvY3GIiJxOoiIgCIiAIiIAiIgCIiAJW/TQb08Mv6bn0C/jLFrVlQFnIUDmTYSoek3eKjiXprQcP1RYMRwDNbT0E1eZkk9Nle4qkQracAT6AzjZw0NxMjEVgKdS/5h+Nh9Y2ZWssqzl2Mrd0fzhh+iP7yH6SU7n3WrSuuQmtfLe9s1S/HvN7yAUts9ViXe2a62sO8m+npNxs/aFd2WoW+z0lYHMLZtD92/Ey4yVFLG2Xzvcf5jiv7CqPVSJ88VEPdLNx29VV8NVVwTTZQoY2zXLKOPPS95XRqeMmqNyKmavKc/p8hM7Lqv6wnXOOubwt8AB9JlM12Ud7D5iajmy0Nlf1hjlYaU+0TodXNlHhf4yxJReP3zcOKeEUPU4C+o8D5Sy939v1W6tMTkNQiztTBVAx5AEnTlKyfNwdcWOVNkpiInAoREQBERAEREAREQBERAKW6Sdv1auMalRZwlHsWUsAX++Tbx090hlRKx4gn3Tb76oRjsRbT8rUv+8ZoGzd59Z5ZNt8n7fBjxxwwSiuEd2wNQizKbHvGnfBwjqNLe608Szcmb1M6h2/Ob94wvqzHjxf2R9kYtZzSJYKAT3qD84XFvVa7sWI9APAcBMba7kkazz2K/aPlOibUWfLyxxz6qEKSj5Elxu2atVUWpYhB2bZl5WuVByn0mCKhPeJmHabckpL5Ux8zczybGtzA9Jz1y8z6Uul6WXONGOi9otqSZ6VbnQFgfjOG2iw4WnZMeTyF/fN1vzI/0HR/+a92Src3D00LAJZltdiwYkkd8m2y2vVTxdfmJD90V/JEniWN/lN5SxhRlK8QwtbUk35Ce7H/xR8TqlFTko7JFsXi881M7TnR8bUdrxedZzBtnN4vEQaIiJgOYiINEREA+bNq7VWpXrtWzK5qNp2BlNzcEHXu7uBmtfE0+T/AfjL93o3MpY3Wo1j35EJ9SLyGV+hND7OKYf+0D/wAUl44n04/Gc6Si0vZ/sysevT88fGcdcn56/H8JYLdBz8saPfQ/550/7D6v+2J/8B/xzPDRf9Zn/avuVVtKopPG/lp8Z7bGPaJva3Llzvr38Ja2F6DRcGtiyw7lpZfiWM2e0uiOl1QWgbML2J048b243tK8NaWrPL/UJeMsrjx2K1xGGIJ1RvFXQg+Ws8DTPdJDieifaQPYFJh/a2+YmKejHao/8FT5Yin9TI8L1PoL4zHvF+/4NK1H9E+hhaFhex9DNuvRttb/AGf/AO+h/jndOjPapOtD1xFL6PM8ItfGcXeL+xk7A2gqpkFy1/Z+vgPGTjdHZDu4rPcAez4+Xh85h7jdGlWiS+LyC9uwrZr2/OPOWfh8KFFhPVCSjHfk+J1fUSzzelVE7U721noBOQJzObZxUaOLRacxMKoREQBERAEREAREQBERAEREAREQBERAEREAREQBERAEREAREQBERA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2" name="Picture 4" descr="http://4.bp.blogspot.com/-8gLKkUktF1Y/Um_U2BOs02I/AAAAAAAAJBg/iRpwnZ4pXoo/s1600/Imagem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381000"/>
            <a:ext cx="4099616" cy="61722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8" name="Picture 4" descr="http://www.clker.com/cliparts/7/Q/9/3/8/O/plane-hi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371600"/>
            <a:ext cx="8381999" cy="37338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://packappeal.com/rss/wp-content/uploads/2009/04/computer_game_packagi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609600"/>
            <a:ext cx="7112000" cy="53340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://www.oceanacountypress.com/wp-content/uploads/2014/07/kit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1" y="250698"/>
            <a:ext cx="4972050" cy="6607302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www.reviewtechnews.com/wp-content/uploads/2013/12/CD-player-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609600"/>
            <a:ext cx="8534400" cy="5910072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</Words>
  <PresentationFormat>Экран (4:3)</PresentationFormat>
  <Paragraphs>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Office Theme</vt:lpstr>
      <vt:lpstr>Favourites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Favourites </dc:title>
  <dc:creator>Kirill</dc:creator>
  <cp:lastModifiedBy>Kirill</cp:lastModifiedBy>
  <cp:revision>7</cp:revision>
  <dcterms:created xsi:type="dcterms:W3CDTF">2014-11-07T07:29:50Z</dcterms:created>
  <dcterms:modified xsi:type="dcterms:W3CDTF">2014-11-11T06:03:41Z</dcterms:modified>
</cp:coreProperties>
</file>