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famil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8229600" cy="571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Kirill</dc:creator>
  <cp:lastModifiedBy>Kirill</cp:lastModifiedBy>
  <cp:revision>1</cp:revision>
  <dcterms:created xsi:type="dcterms:W3CDTF">2015-09-19T15:29:26Z</dcterms:created>
  <dcterms:modified xsi:type="dcterms:W3CDTF">2015-09-19T15:30:47Z</dcterms:modified>
</cp:coreProperties>
</file>