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At the shop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How much is the skateboard?</a:t>
            </a:r>
          </a:p>
          <a:p>
            <a:pPr algn="ctr">
              <a:buNone/>
            </a:pP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- It`s five pounds fifty!</a:t>
            </a:r>
          </a:p>
          <a:p>
            <a:pPr algn="ctr">
              <a:buNone/>
            </a:pPr>
            <a:r>
              <a:rPr lang="en-US" sz="4000" b="1" dirty="0" smtClean="0">
                <a:latin typeface="+mj-lt"/>
              </a:rPr>
              <a:t>5.50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How much are these cars?</a:t>
            </a:r>
          </a:p>
          <a:p>
            <a:pPr algn="ctr">
              <a:buFontTx/>
              <a:buChar char="-"/>
            </a:pP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They are forty pounds!</a:t>
            </a:r>
          </a:p>
          <a:p>
            <a:pPr algn="ctr">
              <a:buNone/>
            </a:pPr>
            <a:r>
              <a:rPr lang="en-US" sz="4000" b="1" dirty="0" smtClean="0"/>
              <a:t>40.00</a:t>
            </a:r>
            <a:endParaRPr lang="ru-RU" sz="4000" b="1" dirty="0"/>
          </a:p>
        </p:txBody>
      </p:sp>
      <p:pic>
        <p:nvPicPr>
          <p:cNvPr id="3074" name="Picture 2" descr="http://www.clipartov.net/images/mini/06/00000053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514600"/>
            <a:ext cx="533400" cy="533400"/>
          </a:xfrm>
          <a:prstGeom prst="rect">
            <a:avLst/>
          </a:prstGeom>
          <a:noFill/>
        </p:spPr>
      </p:pic>
      <p:pic>
        <p:nvPicPr>
          <p:cNvPr id="7" name="Picture 2" descr="http://www.clipartov.net/images/mini/06/00000053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4724400"/>
            <a:ext cx="5334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29</Words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At the shop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the shop</dc:title>
  <dc:creator>Kirill</dc:creator>
  <cp:lastModifiedBy>Kirill</cp:lastModifiedBy>
  <cp:revision>9</cp:revision>
  <dcterms:created xsi:type="dcterms:W3CDTF">2014-11-18T06:16:27Z</dcterms:created>
  <dcterms:modified xsi:type="dcterms:W3CDTF">2014-11-18T06:40:37Z</dcterms:modified>
</cp:coreProperties>
</file>