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4" autoAdjust="0"/>
    <p:restoredTop sz="94660"/>
  </p:normalViewPr>
  <p:slideViewPr>
    <p:cSldViewPr>
      <p:cViewPr>
        <p:scale>
          <a:sx n="60" d="100"/>
          <a:sy n="60" d="100"/>
        </p:scale>
        <p:origin x="-123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i="1" dirty="0" smtClean="0"/>
              <a:t>Stop!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upload.wikimedia.org/wikipedia/en/thumb/f/f1/Stop_hand_nuvola.svg/1024px-Stop_hand_nuvol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08037"/>
            <a:ext cx="5211762" cy="52117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arketingland.com/wp-content/ml-loads/2015/10/ss-talk-conversation-speech-bubble-8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66" y="790575"/>
            <a:ext cx="9059333" cy="5095875"/>
          </a:xfrm>
          <a:prstGeom prst="rect">
            <a:avLst/>
          </a:prstGeom>
          <a:noFill/>
        </p:spPr>
      </p:pic>
      <p:pic>
        <p:nvPicPr>
          <p:cNvPr id="1028" name="Picture 4" descr="http://www.grammar.org.uk/learn/wp-content/uploads/2015/10/tal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906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Hurry!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barbarabenton.org/wp-content/uploads/2015/08/hurry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5413375" cy="5413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0600" y="2514600"/>
            <a:ext cx="8229600" cy="1143000"/>
          </a:xfrm>
        </p:spPr>
        <p:txBody>
          <a:bodyPr/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Look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ages.clipartpanda.com/look-clipart-look-out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8460" y="965875"/>
            <a:ext cx="3907340" cy="52063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Arrive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data:image/jpeg;base64,/9j/4AAQSkZJRgABAQAAAQABAAD/2wCEAAkGBxISEhUSEhIWFhUWFxcYGBgYFxUaGhgaGBgYFxcYGhkdHSggGholGxgYITEhJSkrLi4uFx8zODMtNygtLisBCgoKDg0OGxAQGy0mICUvKy0wLS0tLS0tLTUtLS0tLS0tLS0tLS0tLS0tLS0tLS0tLS0tLS0vLS0tLS0tLS0tLf/AABEIAQwAvAMBEQACEQEDEQH/xAAbAAABBQEBAAAAAAAAAAAAAAAEAAEDBQYCB//EAEUQAAEDAQUDCQUFBgUEAwAAAAEAAhEDBAUSITFBUXEGEyIyYYGRscFCUnKh0RRikrLCFiNTgtLhMzRDovAHVHPxJKOz/8QAGwEAAQUBAQAAAAAAAAAAAAAAAAECAwQFBgf/xAA7EQACAQIEAwQJAgYDAAMBAAAAAQIDEQQSITEFQVETMmFxIlKBkaGxwdHwFDMGFTRCcuEjYvEkgrIW/9oADAMBAAIRAxEAPwD3BACQAkAJACQAkAMTGqAKq2co7NTyNUOO5nS8slLGjOXIp1cfQp7y92pWVeW1EdWlUP4R6qRYWXNlSXGKSekW/d9zk8tW4cQoOyIHWbtBPol/Su9rifzeOW+R/Dx+w9PlvSPWpVB29E+qR4WXUWPGKbesX8PuWtk5RWWppVAO53RPzUbozXIuU8dh57S9+haAzmFEWx0AJACQAkAJACQAkAJACQAkAOEAMgBIASAEgBIAz9/cpmUOgwY6n+1vE7T2BT0qDnq9jOxnEI0fRjq/gvzoYi8LzrVzNV5P3dGj+UZK7CnGOyMCtiatZ+m/Zy9wJCeQCQAUxv7h53VafgW1BCZ/evJk6V6Lf/ZfJgqeQCQAbd161qBHNvIHunNp7vomTpxluiejiatF+g/ZyNzcHKOnaOg7oVPd2O7Wnbw1VGrRcNeR0OEx8K/ovSXT7F4oS+JACQAkAJACQAkAJACQA4QAyAEgBIASAMhyt5RFpNCiYOj3DUfdb27zsVuhRv6UjF4jjnF9lTevN/RGRs1UNycJYYxDaPvN3OH/ALVtq+xiwko6NaPf7rx/GdWuzFkEHEx2bHxAcOGxw2jYkjK/mOqU8lmtU9n1/wB9UQJxEJAB1n/y9b46P61G++vaWYfsT84/UBUhWEgBIAms1InpTha0iX7jsA3u3AJsnyJKcG/SvZLn9vE9A5MX4LQ0tdlUZr94bHfXtVCtSyO/I6TA4xV42e6/L/cvFCXxIASAEgBIASAEgBIAcIAZACQAkAV1/wB4cxQfU9rRvxHIeGvcpKUM8kiti6/Y0nPny8zy8mSSTJOZO8nUrTORbvqxkAFWO1hoLHjFTcZcNoPvs3OHz0KZKN9VuTUqqinCSvF8univH5nFssxpkZhzSJa8aOG8bjvGwpYyuNq0+ze909nyf5zXIkpXZWcJwENPtPIYPFxE9yR1IrmPjhqslfLZdXp8w2jdzhQqjFTJLqRyqM2F2ufamOazLfnyLEcPJUZq63jzXiAVLvqgTgkb2lrvykp6nF8ytLD1Vrb3a/IGCeQhNmswIxvOGmDE7XH3WDae3QJkpcluS06aazzdo/F+C8fkcWi0YoAGFreq0aCdTO1x2lLGNhKlTNZLRLZfm76s7u22uo1W1W+yc+1p6w8ETjmjYWhWdGoprl8uZ6vSqBwDmmQQCDvB0WU1bQ7GMlJXR0gUSAEgBIASAEgBIAcIAZACQAkAYr/qBaulTpDQAvPE5D18VcwsdGzC4xU9KMPb9PuZJWzFEgCShRc9wYwS5xgD/mg7UjaSux0ISnJRjuy1s9406I5poLxJJqZEtdEYqLTIA7Tr2KJwcvSenh9y7DEQors1r/26PrFP8ZXW9jw6Xux4hia+ScQ3gnwI2aKSDVtNCrWjJSvJ3vqn1/OnIez/AOFW4U//ANGofeXt+QQ/an/9f/0D03FplpII2gkEd4Tt9yNNxd1oXFCk2o1rrTDS7/DM4XVfjgQGTlzhz4qBtrSH/n50L0IxqJSr6N7cnLz8P+25W22q8uh4w4ZaGAQGQeqB67VLFJLQqVZScrSVraW6eH5uQJxGJAHofIq185Zg0603FndqPkVn4iNp+Z03C6uehZ8tPsX6gNESAEgBIArbwvyhSyL8TvdbmfoO9VK2NpUt3d9ET08PUnsjP1uW5a5s0eiTHW6Q0z0g8FSjxRt93TzLLwOm5sgtgzxwgBkAJACQB5ryuq4rXU7MLfAf3WjQVoI5biUs2Jl4WRTqYoiQAQx+GmY6zzhnc0QXeJgcAU16y8iVPLTfV6exb+/b3g6cRBFnriObfJYTOWrHaYm+o2prXNbktOatkn3fin1X1XMkFMsZWbqCKZBGhHOCCPJJe7T8/kPyuMJr/H26nTGNpdKoA6pspnRuWTqm/wCDx3JLuW23X7fcVRjS1mry6dPGX294JaKzqji55xOOpP8AzIdiekkrIgnOU5OUndsmtTsTWPOsFjjvLIg8cJb4JsdG0SVHmjGb32fs2+FgZPIRIA2X/T2plWb2sd4gj0VPFLZm5waWk4+T/PcbBVDbOalQNEuIA3kwEkpKKuxUm9EUd48qKTMqf7x3Zk0d+3uWfX4lThpDV/AtU8HOWstDNW6+69WQ58NPstyH1KyauMrVd3ZdEXqeHpw2RWwqpOA3qMm8T6J0dmB7E3QLrkc+dBKAyAEgBIArbRcNme8vfSBc7MmTns3qRVZpWTKs8FQnJylFXZH+zdk/gN8XfVL29TqN/l+G9RD/ALOWT+A3Pj9UdtPqL+hw/qIepydsrg0Gi2G6RI2znnnmkVaa5hLA4eSScVocHkzZNOZHi76pe3qdRP5fhvURx+ytk/hf7nfVL29TqN/luG9X5ktHk7Z2ggMMH7zsu0Z5JrrSY+GCowVkvj8gc8krL7jvxOz4p36ifUifDMN6vxYv2SsvuH8TkfqJ9Q/lmG9X4slPJiy4cPN5TPWdkYAO3sHgk7ed9x/8vw9rZRv2Wsg/0v8Ac76pe3qdRP5dhvVH/ZyxjWk3vcfqjtqnUX9BhfVRNRZZbK0luCmCc89d3aVBXrqKzVHp4lnD4aEXlpR9xU3jytAyotn7zpA7hqVk1uKLakvazTp4J7zZmrZbKlU4qji4/IcBoFk1as6rvN3L0IRgrRQLUfEdv0mUxDzgYjv8h9UAdsEEgdiBAO9tG9/olWzFR7BQMtbwHkuujsjAe5IEogyAEgCO09R3wnySrcbPus8hae0+JWtY4pPxHntPiUBdintPiUBcna2thxDnMO+XQm+jcmSrZcyzW9pHz7/fd+J31S5V0GdpP1n72Ln3++78TvqjKugdpP1n72Ln3++78TvqjKugdpP1n72Ln3++78TvqjKugdpP1n72M6q46uceLj9UWQjnJ7t+9nM9p8SlG3Yp7T4lAXGQBNZtTw9Vice/p1/kvkzoP4b/AKqX+L+aJHnOOzZ37e5cmduJoz/vKAObR/V+UoQEyQQipGc+xvklYoLe2g7/AESrZgev2fqN+EeS62OyMB7koThBkAJAENsP7t/wu8imzdotiPY86slmDntpkQJh3YBm49wBWNGpVlUTcnfrcz40od2yscOsjDTxxnjw9xaSPIqzDiGIjFNSvZ21+pDLBUZK9ie77DRILXCXztMeC1sNxBV9Nn0+xDHAUoq0tS5hWS2C2qzU+ac3CIAMQMwdkbZlKm7kFSlT7Jq2ljKqyYIkAJAFhd92c4MTiWiRGWo4qKdS2iLmHwnaLNLT6ljVuikYiW8Dr25qJVZFyWCpPbQoazMLi3cSFZTurmTOOWTXQ4SjSazanh6rE49/Tr/JfJnQfw3/AFUv8X80dnrjh/UuT5HbiB6Xj5BADWg6d/khATJBCGgfJvklYoLe2je/0SrZgewWfqN+EeS62OyMB7koThBkAJAA15/4NX4H/lKjrfty8mNl3WYe0t5sOOjqmQG5m0/zERwBWPJZE+r+X+yq9PaQ0M6dRu0YX/hJB+TkyOsZL2/nvEWzOLSOmY2wRG8gHLvKSWkroSW4fSvBuCXHNoz7eC6DB4qNZKDfpWIqklCLk9hUL1pOEl2E7Q7L/wBq+4NFenjKUldu3mUN5VmvqOc3TLvjUqaKstTKxM4zqOUdgaU4gEgC1ZfbgAMAy1z14blC6K6l9Y9pL0TqpfZkYWdHbJz/ALJFR01Y6WP10WgBbLQar8URMAD5BSxjlVipWqOrPNYsLHcL3E84cA7IJP0Ucqy5FmlgJPv6HNe6nUpcSC2QBvPbCx+NzzYdea+pt8DwsqOKk29LNL4AJ644D9S5bkdaIdfx/SjkA1pGnAoQE6QQhofpb5JWKC3t7Pf6JVswR7BZ+o34R5LrY7IwHuShOEGQAkAQW6lipvbva4eITKizQaEkrqx5zWqYnF28nwnJYMnd3KLd2NStJpuDgJ2EHQg5EHiE6m7SuLHRhbKYL2FoOEUw4A6wAYnfnAUko+mrdLj2vS0B+YyInMa+6Btk7TsyUcbxd09VqRuCaaZUvbBIXZUaiqwU1zRzVSDhJxfIuboujEC6q0wQC3P5kJlSpbRF7C4PMs1Raci7rWamWw5owtz3AR6KHM1qaTpQklFrQxl53jQdUdzUNAyn2XEbRGgKjhj4WavryvsR4jg9TPGcY+i90rXXsYELcNHQD2ZgztB9E2PEFdZvbbVea+wT4I8rdN36X0a8GvHk1z8AsFaUWpK6MGcXCWWSsy2uChScXGpEiIBMd/ao6rkti7gYUpNuVro0dKq104XB0GDGee5VmmtzXjKMu67lbe1oY5hDXAlrgCNyzOMJrDq/VF/hVSMq7SeyZn3dccPRy5rkdGIHp+P6UnIBWjZwPohATpBCCz/pb6pzFBb29nv9ELZgj2Gz9RvwjyXWx7qMB7koThBkAJAA15uijUMx0HeRUdZ2g/JjZbM83CwSkR1zknRFiXFvqNYxtMdYsY133WtzjiXZ8AN6nrSUVlW9l8CSbtoCtoGANG5F7tg3N7TGzeVDl08OYyxWW4dKQIBnz0W/wepelKPR/MxeIxSqKXVBbL8qhoaMOUCYzIC0uyjcYsdVUUtDq3X9Uc2KbGg7cWYOwgjcoqlGWR5dX4lqlxCLqRz3jHm1qyht1n6GN4s9Keq0CpLtkwNk7ViVl2csslG/hfQ6bDTWIhnhKSXjbX4XsV1muCvVBflTpjV75a3uBzJ4KC5cswu03BWpMbU5x4a4wC6Qfulw9gO2TplKVTa2YyVKEt0n7AKyvLHZunZ0iSB4KWjWlTnmT99yvi8JTr0nTktNNrX0LuhUMAzE+6TC6GjJzgpSt7NUcTiYKjVlCDdl10ftQTZB1uA/MFlcd/pl/kjX/hv+rf8Ai/mhO644f1Lk+R3Azev4+TUnIBWjZwPm1KgJ00Qgs/6W+bk5igt7ez3+iFswR7IwZDgF1y2OfZ0EoDIASABL2A5mrPuO8ioqyvTl5MbLus85lYSKRJZKX+q4gNaejPtOG4bQNT3BTwjZZiSKtqcWm3UmGXuBJzl5Antwg+qj3d0rhGEp6xTYWKoe1tSq+WkdBrS0YhpI2Nb26mE933qexfmwNP8Au9xXXnUDiIaG65DYO/MntK2uD6qcrW2+v3Mbibu4rz+gGtkzDuhSxOa33iB4lNqSyRcuhJRpurUjBc2kbJ9ipktcWNJYIaSJwjsXKNtu7PRoxUUox2R1Vs7XFpcJw5gHQHfG/wAkg4lI3oApbRybolz6jWwXNcMPsSfajYn03FTWbYhrxm6clB2dnbzM7Tp5AAdwXTZqVGNm0kjz6Tq15uTu2wig0gmQRl6hY3GqsJ4ZZJJ+ktvab38PU5QxUsyt6L+aEeuOH9S5fkdoMOv4+QScgFX17v1BKgJ00QHoa/yjzKcxQa9tnApVswPYbOei3gPJdZHZGA9yUJwgyAEgAS96RdQqNaJJYYG/JR1U3BpCS2POLDR5xwaThaAXOd7rG5uce5ZEIZpFWMbsrb2v0F45sYW9VhcDhawbveO0neSnyjmfguRahh813LlyW5W2K1jETVe6HEmaQYXug6GTLGxp6p2SOl9izKirKy267IAqWtgeXDMOJyeMRaCcjlAxQnWZLZ2sGsrvE4XOeGgESBm3t2jbor1CU6SeR7a+D6+JkYijQrOPaxUXJuO7un4Naex+8s6VQOALTIK2qdSNSKlE5evQnRm4TWq+PkWtwUS6sDBhsknYDGSq4+oo0Wr6s0ODUXPFRlbSN3f2aGrhc8dsJAokARVnZb4OeenFIx0Nyoq2A/vCG7RgjbLhOXeo55ptylq9LGHVwkoZnFaX/NAa3wDgHsANJ3umXHxMdyr4myVlyLHDv37eDK89ccP6lT5G6MOv4+QRyAVXrdw/MgCdIID0NR8I8ynMUGvb2eBSrZgex0gIEaQPJdatjAe52EogyAEgAa8a5p0nvABLRInIeKbJ2TY2Usqueb8srKaVN7hOCu0kZxmHMMGNZBdlvHBZ0o5XfqPoK0r9WYi11QYwlxa1vtQIMdLCBoJ8kJIuxja7sDU7UWOa7IkEGM+KVxTFeqswZ75TgJaNocBhB114I1VxHGMmm1tt4BljtbmQ5sTt1z7CnUq0qUrxIcThaeJjlqbfLxRvOSF4Y+iAMJBd2hwgEdoVvFuNakqy32sZfDFUwuJlhJWy2zJ8w22Wam6007RL8dJrmth7gwh0ziYMjr5LK7Wyyo6RUb6ssrXagxmMZ6QO0pJSsrhGF5WJW1QWh2wiQlvpcbld7FTY7tpUqlapTaWuruDqnSccREwYJy1OiJTckk+Q+NOMXdBFa2OYHRGjQ07QXTJ8AYTc7im0ZmOrTjJw5aFKdFSq90h4b+/7GDHrjh/Uq3I6AZjSagAEkk5dwTkm9EI2krs6rNIfByIwiO8ocXF2e4Jpq6JQmAD2fUfD+pycxQa9hpwKFswPYbP1G/CPJdbHuowHuShOEOSUAJrgdCkTT2FasCXzHMVZ0wOPgJQ4Z/R66ENeSjTk3yR5jyjqPqWWztzwxXgb3NczCPCYChng3Bqne9k7fOxBg8WuxjVa/ut5Ju1/fYxNWnuOo7ZG8aqrpyNtXe/54nFKztL2hz8LSRidE4Rvjai4WI6tKCYzE5E7RsPZKLhY6rWR7TBA35EEeIKLoLM7sznNII2cCEqdndCSgpRcZbM2fJFoDmhrpJD54kafJXZQj+ieV3d7sxY1Z/zeOdWVrLytf5midTI1CxbHWJpgt6mpDQ1jnbTAJ0y8kyd9ELDLdtsJslYtpnnOi1meJ2QAO8nt80+ndqxFUcU73Ck4AK86uQZ24ifkB3Z+KZOWljG4lJZ0vAr3HJVqvdI+HP8A515MGPXHAfqVfkdCJhippOuR0OQkFOpzcJKS3Q2UVKLi+Z1aKmKoXbSW+qWc3OTk+dwhHLFRXIkUQoPQ1/lHm5OYpBeoyb3+iI7MD1ywOmlTO9jT8guspu8E/AwZ6SYQE8aR1qeJpCbKOZWHRlZ3M/yZvLnKlSm4QW5tE7jDvRRUYZTQxtDJCM1z/EXF7NJoVQNTTf8AlKsw7yMfEJulJLo/keeW1mKw2ecxzlUDx+RkK84RlUkn4HPdpOGFpyi+cl/rxXgKwck6Lmh9Vrg4mS0OMEbMW35hYWLdPtP+Pb6nV8NVfsE6+j5Lay5bHdG5AQRZbUzmw5wgsp1cJ0cA7WQdhVd+Jf8AItLtuWjRZgaxpMQ5zgC586yfRIKkR2i6rI1vNFlKnzpAEYWuc4dIYd7hE5IVw0RRXxyVc8lzXN5yZc45NeNnRAhh00RGSvqEou14oBu2k+zvJcAHh84RoMojw81u4bD3pSzbS6HHcQxrjiIZL3p9bXb5m6oVGVGh7YIPy7D2rEq0nTk4y3Osw+IhXpqpTej/ACwDe14vs7mPcwusxBFRzGuc6k6RgeWjM0yJBgSDB0mCMU9OY+UmtSl5QX2y10KtlsbXV31mmmXta7maTXiHPfVIw5CeiJMhPjHK80tLDZSzejHmXlNuBgGZwtAmCScIAniYVZ6u5ZlJU4XlyKm01ZIfseJHZBII7o+ajnHZnO16jqzzvmcMpy1zyYAyb947R3D0UVWP/G2WOHr/AJ0/P5Arj089AB6qnyOhGaZf+Lyak5AO4dLvb5FKBOmiA9n1/lb5uTmKQ3roOJSxEPVrldNnonfSZ+ULqaP7cfJGHV7782GhSjBkAYu8W/ZbWao0cQ4cHdceIUb0Zt0X+ow6g+Wnu2NJb6wqWWo9hkGk8j8JU1N+kjAxkJQpzi97P5GPfZcVgs27nXE/zYk/F4p0JNpXbsl/sxaWF7XC01yu2/iWLSabMJMuEjPj0Z7oWHNtN33OrwKcqai3toB3RRpUQ5tOm2mHOLyGNABcYBdA2wPkm9o5d4uSpKK9EJFs/fc3siP5tfJNz+nYMnoZiG9aVJ5Zjpte6m7GwuE4HDRzdxTnNrRBGkpas4q1nYHEHpAEidE/D5ZVIqe1yLGupChOVLvJNq/gUFlourPidc3Hs2ldHiK0MLRzW20SOBwuHqY7EZb6vVv5v7B9C3NoWsNM81GFwE5SOt2kH1XIfqm67qVXe+/54Hf08NGlRVOirW2/35muvKkyhTNZ1SGATpmZ0A3krSq0o0453LQr06zm8ttSG7mU69LnOchjZxjQtIzIP1TKEYVYZ76c/AfUqypyy21M7Rrmriq03lga44czk3ZpnKoQq5ptp2V9CLHYebip31S1JalOpXYWHpvBxU3CDOxzTtzEHOOqrSzVE09XyMrWSsD21gHRmAwYWADXPpvO6TMb8lBirZbdNi3gv6he0AdTnOSD2f8AIWdc3zlrDMkzAI0jWNfBF+QHL2mSYOwgiNgjQpQFzpGvzaR8wiwCs5EkAgwGjLvQwIL00b3+iWIHqdwGbNQ/8TPyhdRh/wBqPkjDrfuS82WAUxGMgCn5UXWa9Lo9dhxN7d7e8fMBNkrlzA4hUamuz0ZjrrvZ1JlSic2Pa4Rta4giR36hFOWWSuaPFMF+ooycO9Z28fD7FvQBZYKL4nC44hvDi4EHx8lHxKWuZaq5yWEhKnhoqSs1umQMZiqVRtxYxvwuzHyIWU1ecjX4dUyylH2nDy2m5vOPayTliIExrE6/3SWs9TWcrrQrWM6bn/aKJkyP3gyMqPJK97of2kbWsy1qPp1DLKjHGMw0g8VK0mRwbWjQPbRhpPJ3QO/JWcBDNiI+dzP4xVUMFU8Vb3j3NZsDASM3ZnhsHh5pOKYnta2VbR09vMqcEwioYdTa9Kevs5L6mbr1cVV7+P0CxHqjfQrTaqj6bGve5wbk0E6CE51JS0b2GqEVqlud07U9vOta4hr2w8DaAiNSUY2T33CUIyd2ti05MP6Lhw9QnQ3Yk9g67y6lbKYaMnHfqIMg+C3sDhYTp9spO63RyeKnPD4xUrejLVP5+4phaC9xJ2yUvEeHU6WHlUTd9PmRcIx06uMjFpWd/kSLmTsyyoGQADTf912RHYCYldKquFr6Oz89/iZDhXpa6iq2ZntUns7W9IfNMnwyhLu3X54jo4yot9QGuwNPRJI3kR8lk4zCfp2tb3L1Cv2qelrEUKmTgV6aN70+IHqXJ7/K0P8AxM/KF1GH/aj5IxK37kvNliFMRjIASAM1yl5PNqB1anDXgS4bHRqex3mmuN3oaOF4h2MctTur3oznOuptAhwaYMZ4Tlk6NCDvG9RVKd/RkXJU6WNgmndPVNfnwYwvEEsc1pDmjCdoIGnbpl3BVKmGd048ilPhNWnNSpSWnXQt70uvn6TS4RIDmEiYkaFQ16EmrPQs0K6pzfPk0Zx/J2rMYGntkR9VR7Cqv/TT/V0WtfkW9y3AaZJa0Oe4QS0ZAbpVqjRntuUa+IpvXZAV4OdUrCjsa6D3HM/L5rawsVhsPOvJa6/Ze9nHcQrTx2MhhVpFPVfNv2bB942nm25auyA7sz3BYuGo9o5Tn3Ypt+Ph7Wb+MxHYqFOHem1GPh1dvBGGr28NxAZuOXYN6q0sNKaTeiNNySAq96ugARvVlYWmMzsnZeZBJMGRw1TXhI200DOXvJ22jUHiNsKFQdOTi1vz8uhVxlV04xqLk9fJo01YwWVW5mmcQ7QQQR4FWsLipUMySvdfjKvEMPGrCNVbwd15NWZQsoAZidFNiuJ1K1CVOaWttUY/C8HCni4Si3z+RG89Lb3eOixeR2A7HyY47xpGo70jQBFK3vZo9wjiR9FNTxFan3ZMilRhLdCrWg1DiMT2J1fEzrWz8hKVGNO+XmcKsSlfep6vf6J8QPVeT/8AlqEfwmflC6jD/tR8kYlb9yXmywCmIxkAJAA15H9zU+B/5SnR7yI637cvJlPfENsLeiDgZTnE0GB0QZB0TasJzbUNyOOIlhqCnFtWSMmDTIyEF2uEmI3Z5jxWfKtVpvLUhqaGH43OpZaS8tC0sfKOq2m2lhHutJzgDzhW76WNargYObnfzDbRyhY0NPMAmRizGm8Dim5YdCCGCnK/p+RHbeVckcz0WwRmBrsMbE5S9UdS4dpepr5FNdTZqFzsyQSDvJMnv1VfG1JdhkW1wxGBpfqFiYrVLL8rP3aFXf8AXqVanNUgXPMtaARoB03Schu8FMoLD4NQa1nq/wA9xztK+M4k6t/QpaLz2+d/cULuTNt/7d3i3IeKpXR0N0cu5MWwn/Lu8WfVFwuhn3BaxH/x6mWRynjpqi6C6HpWK1UTj5mq3DmSWOiPvZRG/wDskaUlZjakIVIuMjc3Bbm16II2S1w3Hd81RnHLKxFQg1B05ctPNAb2xI3SEyfdZk4VZMTFPk7A3tf83BVeR0owHS8f0o5AORnqRmdOCUBOpnsPEQfEJLgKj3wQCJM6pWAHemreBSxEPVeT3+Vof+Jn5Quow/7UfJGJW/cl5ssQpiMZACQAPeDQaVQHQsd5FI5ZVmXIZUipRafMyda+m1aFdlQYXPAwgZjQCJ4iVUpcRS9JrVfEp1EqlOcHzM9Ss4BBE/VPhxOpWeSUVZ/AZw3hsP1UGm9Hf3D2irhIeCMtJgDbl2nsUdat2a21O4nUyxcWitthrthxGUZS5oOXYSqHa1L5rlZVZXumVjL8wkS2QDmBtHipaVVxtsOjWcTU3db8dMVGbZIERAGRyV70akfAlajUWj9viA8kaoqWx7pkNpuDTvAc0E95PyUeLrdrUuttkYfD8F+kw6g9ZN3b8TVWmu4lop1Awh4LsTMQc32m6jCTsdshVFNXL7pytcLrVQ0Fx0+uSG7K7Eim3ZHFs5zA7miwPjol8lsz7UZxE6JytzGu/IRrtMt1nIjfORTcyH5HueY2C3vsVoeB0g1xY9vvNB6LhucAlnBTQ41H22nWJfSdLT3EGNCNhVKpFxi0zInDLjFpu0yzqXa1tAVnNzcMs9pgD6qH0VTTa3vY2FUvNxRSDr+PkFDyJhwel3nyRyAlSCEVDQfCPVOYAd66jgUsdgPWblbFnojdSZ+ULqaP7cfJGHV778w0KUYMgBIAgtxim8/cd5FMqdx+TElszzQLAKBJRmQGiSSAPHyVrCWUm3yRrcIgnVlJ8kX1fmaNNzqhY2m3pOc+IG9xJT5NzZoTm3q2P9gon/SZ+EJmWPQS7OzQptE4GAATOFuQGp0S2ACvCz07VZzzbxD2TTqMiMxkQR7J0KddwHQm1s9zIclrJVo2jptDA5rmRIPSyLRl2hJVWVK/MmcJRSk9jWcyeEZ65KDKOc0Ne4e4Ma3CW6uOJoz2alFRSdkhlJxV2w6k4mmMxiiMiDmFIr5SN2zeAGymZ4KOxO2jMV+T7K9ofUNRwD3SMIEjIDU8EdvpojLjjM1bs7c2i6ufk2xjyymHFsBzySJPZoB3BV605zg7b2G1szxMXyQZyktTSadNpMiS8bNOj6qnGNPJFxvfnf6F+jGV22UI6/j5BLyLAva7z+VAEyQQgofpHm5OYoHevWHw+qWOwHrt1iKNIH+Gz8oXVUu5HyRhVO8wsKQYMgBIAHvExSqH7jvylR1e4/JjZbM83ptJIA1JA8VhRV2kiiXge2i9lFozcJc7adY+a1alCFOnZcuZtcPw/wDxyqX8COvacRIgFu4iQeM6qg5u+hpKmrak1utYbSL5ichxKWcrRuMhC87HdmtGKmHanQ8dqWMrxuJKFpWI2GBAgDQAAADgBkEjbY5RSBbyostDHBp/eUwIIEGRmBO3TVSqLr05Rvt8yGdXsGlykzq5La60F1FzMRDZJ2OByII3596qYas6voPckqpU9QG18kYMsgDc5hy79qJ4WaejLlPHQa9Je6x3d3JsNeH4cbgZbhYQAd/alpUJJ31Y2tiYSVrJBt42W0noMpEDRzy5scBnPeosVUcIv3XK0asL7nV23I4Q57wMOcDb2Sq0K6dN2dmlz5+RnSw//wAjtFte4XeFvZRaAzrnZsA3k7eCI4dzipOTTd7rwH1MRlqKDW7Rk3OJeSTJOZPcmcjVtYb2vHyCXkAva7/0pAJUghBQ2fD6lKxQS9tRwPmnLYEewWJsU2Dc1vkF1dNWijBl3mThPGjIASABb0MUanwO8io637cvJjZd1nnlmqYXNduIP1WHTlkkpdCii9ttmL3MqsEkDZu1W5NZldbM2uH4qEISpzdk9RhZg7PMbwRBCzJ0srsy/wBpbbUqqlY0sdK10qlWnjLqVWnTc8YTox7aYxNc3MTBBEGZkJzpxkkiJVZRk2c0rzxubSslKoGFwNWtUp1GMawahnOAF73dUQIEkk5IVOMFqHaSnLQsatZrYBIk6CczwG1MhDNKxY8wOlTFkbXtdZ0DA0H+UuIy3kuA7lrbK/hYx8R2dTE2pvRtN+dkn8rhXJ+xfZLPVrMlz6kVZcZAmA1rfu5z/MVzuIxMo1JOlFejqn8/PXQ05whUrZb6XCOUF61qj2WeniZOZcJGI6gA+6IUOI4nVrwUY6dbEmEw1OnF1Z6/QmsF82k0KmNoDmNOF5GZgGZb2RqnR4vXyZErvr/oZVwlBVVlej5f7M5ePLvm7S2y8ySSWdNzwB02h2ICM9U2lhJ1aXaSnpq7ePMr1v8AjUmlsA0eXFe0V3Btle6myoabnBzGsBZIJI6xzjLvV+WGpqXazau9ShCs4tZ3p0B7+vS0iK2CngDw1zIc55Y54aHBwyBAMxB0SxjCo2lduz+Q11ITrRlfW+5PaamDE+JDRMCJMDNR4bhOKrtLK4rq/wAuadfiOHpJvNd9EV9G92uwuDDL3loBIaAYGrjkAtL/APnKibzVFZLkm37ij/O4NLLB3fVpfENsdoFQNcBEkyJBggEESNdFi4zCvDVpUm72tr1TNXDV1XpKouYYFUJiChs+H1KcxQW9tnApVsB7DZ+o34R5LrI7IwHuShOEGQAkAQW5oNN4OhY7yKZU7j8hJbHmoXPlAzd0cuK1mr1A9hqUS89Cc2gHVh2TGYOWexatCfZxSvodXLhcZ0IJK0klr156/cub65fMrU6brMKjXtfLg9sDq9UkZOHYr1PJVTTRzPE4V8FKFpWbbenNLqa66L5slpFLm6hbUqz+7gktLRLp7BGqrzwaWxco8SjUt16cwS08obDTdVbUrPx0sQLC0jGROTTnMnLVIsFzbCfFacbrZoo7Py9s9OkMdGo6qQeq1oyJJEPJ0kDLsUk3TovKkO4fhsVxCiqr6te7wKFlvrXva6VnqxTs4djcxh9lurnu9o+zsjEYVTEYpRjeTsjXlw1YWk53vL82PS7cJphjeo17GDgHDLwC5qq6slveMfq/qQ4dxzN87P5B06YZmDKIyUUuxvms7jLesRvALCAekQ4dkEEJsJRhDNFvPt4WYqvmXTQ89vi5qdR9C0OmebYBBjOmcp37F0/AMPSr4eUZXun16lLi1epRrSirWd/z4nVnotpghgjE5zz2ucZJXQx4fhlb0L+epgyqze7JJVqMIx7qS8kM3OKvVPA66abk7cFoVNy2s12vZVDXBsQ3CAADOg7kvZqHdG9o6neLajSDcIaABJyHwlcZx6DWKzdYr7HU8HknhrdG/uEhYZqENAeXqU5igV6HOOxKu6B7HZ+o34R5LrI7IwHuShOEGQAkADXkTzNSNcDvIqOr3H5MbLus8ytBIY4gSQ10AazBhYKKtGMZVIqTsrq/vPMzZqjdcQ44gT4rSzRZ38Yv+2Sfk/8A0sbG8No4XZlziY3RAmY2gLRwiWRvxOC/ieU5Y5Rb7sV8bsvbqv4WWqytTaHEAgNOgDhB4FWZJSVjnsNKpRqZ1/6DX3bmVqhqkCXuLobsBOYSpWVhrc5zlPa4Bb7G+u4cyC4NbBjZOY1I7fBZ2NlGMk3zR1/8MYmFLD1IVpqNpXV7814eKNRcllddNkdaazJr2kilSYY6MyQTGnvHPYAsqadaaTinCz1+v0NjEV6dSaUW8q1btv7zY3XJp05Mk1CT2kBxn5LHxEXmdttPuUcC705Pz+LLphzAZMxmlpu8lHD3Ta1JH1mcsy6U5g6KOmlTj2ilaSewr1draGZttkP2bF7lWo3tjEf7LoP4cqdnVabVqm3mtflcqcbhnSkuST96KVdmc4JACInJAGe5MCKlVu4D5OIUtTZEVPdmiBzbxP5SuU/iKnpTn5r6/c6Pgk+/Dyf0Jly5vENA+Xq5OYoHeuo4eqVbMEexWfqN+EeS6yOyMB7koThBkAJAEFvMUnz7jvIplTuPyElseahc+UBFAGZ5T2inUrGTm3C2QNgaBmumwkctGK9pl4qpKpXlJbKy9yAbayn0c400zyVhlSm563FbqVMBuw5abRvQJTcne5ouSr6QrYDGbZG44dJ7Mys/iUIumm+T+Zp8Gs6zVTb6gPLa1GteNBkktZghuwHFicQO2PksrD01SoyS8TqJ1E6c5ea+hbVrfUB6LiA0mMzkYzIhYdS05Nm3g8PGnQjFrW2vzO231aAcqrt2p3TuTUrapsmeHpP+1Ejb+tHv6xs37sk3IhP01LoCvtjzm4mCcThsJ0JU2HqdhVjUjvF3/PPYKuHhUpum1o1b8+Z2vTaVWFaCqQej1PO6tKVKbpzWqEpCMSAM/dYw2uo3fi8w5SS7qIo6SZomDNYXHqebCX6NP6fU2eETy4i3VP7kq4o6ghoeg83JzFAr11HD1SrYEexWR0sYd7W+QXWQd4owJbsmCcIMgBIAHvBs0qg+47yKjq9x+TElszzYLAKAkAZblLdJoTWqEBjiCSJPWORjeukw2Ip1MtOO9tvJGfVwVenJ3Sd9VZ9Shr3hZzGB8bCCD4q52bIo4et/ch61vs0DBUM5TIdn2pezY2NCvfWJoOTtJry2tR6rSWknKcs8u8LO4hUpxg6cnq9UTUKNeFRSktPMZvTvTP8A025dzR9VkvSh5nRJ5MKn4/U0NK7g9wbiictJ1WXHCvZSNOnxvPJRcN/H/RJbbmNMiXtMzsdsgb0s8HKPMs1+Kwo2vF6+RBQsGJzWYszAmD9VaocJnWozq50svKxXjx2nKpGCg9fFFfyirGyVBTgPkYsWkScxEZ+K0MB/DscRTzzqPpZLp4t/Qgx3H3h55IQv4t/S31DwukweDp4Sn2dO9t9TnsXi54qp2k0r7aCVsqiQBUV7MxtpFV1ZjZg4c8RMYY4HejPK2VRfmCpx7zkl4cyX7e81w1pbgDwxwkYiS0mQNcI3qlxSCeDqJ9L+GjLfDpNYmDXW3jqXK8+OxIqXoPMpWKBXqMxwKdHYEev2D/Cp/A38oXV0+4vIwZ95hATxoyAEgCK1MJY4DUtIHeE2avFpCPY8/F01/wCC/wAFidhU9VlPs5dCuvKuKDubqAh8TgAxOjfA0SdjO9mh8MPUlyIOXlJ77FUr829tPCwtxtLTrAlpzBk7VfwVKaxEXbQlxd3UbWyBv+n1xVKthpvbRDgXVMyG59MjbwUnEKdaVduN7ac/ArqEmr2NKeTdeMPM5ERHR296o9hXvez94vZS6HnfJe8RZ6NSg6BUbaKgOIOgQGtOm0OByV/ikM1SMvAs0aKqQ15N7ew1tycjq7qhtYDX862QWuyOKM4OmQVN0qsoKKWhJXlemqcU1brYv6Nw2hrg4sgAyekNBqmfpaq1aK9KnJTi/EnvC76tYt5tmICZMgZmN6JUZ1O6i1j4uUo2Ke22WtZ61nD2Ac5UiS5uQAl3fGxamApThQrRmtLff/RnxhKNam/Er+WVlD6oJoVasQAKbXHYJBjMT6FaXDW1h1aSW+4cQUXiHmi3tsWNk5P2l7QRRLAQDDyARloduStPEU47u5WWHqS2VgtnJO0kwcA7cU+irSx9u7B+9EkcHPmVtsu99F2Go0g/I9oO1Y2J47iKcsvZpeev2NWjwijJXc2/LT7glSyU3EOcxpI0JExtWXU4vjKn97XgrIv0+G4aH9ifnqdgAE5AE7Y171SnVqVO/JvzbZbhThDupLyRIohxHS9B6pRQK9dRwKdHYEevWD/Cp/A38oXV0+4vIwZ95hATxoyAEgCg5ZX99lonAW88/JgJ03uPYPmUFnC0O1nrstzz53Km8Dnz3gGI0NT9NQXI5/aa3688eMMRoH6ah0AL+vu21rPVpVKjnNe2C2G57Rp2hSU++itjKWHp0ZN2WnNkPJy+LbZ7NTpMqPY0Aw3CMpJPFLVs5sTAUaNTDwlZO/MsByqt/wDHf+FR6Fz9LR9VFTcd42uzvtHNuc0Pq84cm9JzhJdB2qWazKL8DLozwca1SnUlFWel34Fr+1Fv/i1PBRWRqfpqHRE9i5R259RjTUqOBc0ERMiRM56Qo6mVRbb0Elh6KV7IO5T33aqVoNOg97WhrZDQIJMknM8FFhHF08ye42nRpzjeSKWvfFsqRjc58ODm4sBh2gImYPBWb2vqPeGoc4os+VlutdOtDKr6TCxmWMtGKOlGcHuVXB1Kc6d4u+4lGFOSu1dlA+3Wn2rW7vqOKt6dCdQp8o/AgNoqa/aTPxPy+SPYLlj6pveSPK+nUZ9nt1RjjMMe4ZOG55iA7tyTJ04zVpK6M3E4SUXnoplpe3JYiX0DiGuA6/ynbwKxcTw1r0qXu+wyljE9J+8zT2xIIgjUEeYWU1Z2ZeXgcxGiAHCAK69JkboTo7Cnr9g/wqfwN8gurp9xeRgz7zCAnjRkAV9+XxSslI1aroGjRtc7YAglo0ZVZZYnjN521toqurVC4ucd5gDY0bgEupvU4OnFRiDltPe7wn0RqP8ASOhTZvI7h9EaiXY+ADR7u5v9kJshq0KVW3aQUrbXSdveRvpt1xGe1n9kXZNH0VZKyOebb73/ANZS3Fu/xkzNI5zh0EZmVKmCw05OUqUW3u2kRmkP4n+131SFpaKyQTZ7U+mCGWhzQdQMQ9VHOjTqO84p+YjinuiCo3EZdVJO0kOJ8SnpKKskOWmyOTQZriPc3+yW4XYc69qpbgNprFsRBg5burKrrCUFLOoK/UZ2cb3yor+h9/8AEB6qzqP1Gc9m534/7o1FszgvYfZP40ai2ZueR3LhlJrLNaJDBDWVMWLCNgf2DfsSNGdisE5Nzhv0+xur1uelaBJydse2J794VTEYSnWWuj6mfSryp7bdDF3rdVSzuh2bTo4aHs7D2LBxGGnQdpbdTTpVo1FoAqsSlbeuo4FPWwp7BYhFNg3Mb5BdXT0ivIwZd5k4TxoNWtOEnLTt4dnb8kAYflrYK1aqXxLGBjWNAJObmhxjZ15nc3wC9ha8acbWM7eNw1abWkUsZc7CAGnQgEGQDlnGcQgtQxale+ntK02Or/2jva9kR0TDtiUl/Uw9YYUH6fZXzhx9VumW06npNy1M6IF7eHrDvuyoJBspyJGojIEnOYaIE5xkRvQJ+qh1I6Vie8AtsjzIkbDt2TI0JzGYBOgJQK8RFbyI7UwUyBUoPBIDhEOkGQCC1xGwoHRrKWqZCLRT/hP8D9UDs/iIVGHSjVPAOQHaeJ0ATpZax4NqfOAgTtV1XwOzZqhGL7HWP8lXywoDtl6y96OhYa3/AGFb8FT+lF/ETt16y96JKd2Wh2QsLxAnpAsHi+B3Si/iNliYxWsjpl2WvMCxGQJjCJ1Ay3nPwR7Rv6qn6wm2G06fY3A/DlpiAGWpBEb5QDxNP1jtt32yCRYnADI9UHQ7CZOh74GpAII8TT9YYXbayJFiMDfg+QJk92qA/VU/WPT+R1pqssrGWro1AXANmYaCcLSZIJAGw7khl4iUJVG4bFxWttIiHZg5ZjIpGk1ZkKbWqMvfFz05xUDH3Dp/KfRZGJ4Z/dS932L1HGcp+8zF53dWcQ0UyTntbqZAGv3T/wAIVL9FXWmX5FpYml1PUWW1kDUdy6RGMEUqgcARoUoDPotOoQBz9nbu+ZQA7aDRoBnqgBcw3cgBvs7PdCAELMzcgBCzs90IA6ZSaNAB3IA6wjcEAKEAOgBIASAOalMOEESgCP7KzTCDxQA/2ZnujwQAvs7PdHhv1QAvszPdCAF9nZ7oQAwsrPdCAH+zs90eCAF9nZ7o8EAL7Oz3QgCRrQB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ISEhUSEhIWFhUWFxcYGBgYFxUaGhgaGBgYFxcYGhkdHSggGholGxgYITEhJSkrLi4uFx8zODMtNygtLisBCgoKDg0OGxAQGy0mICUvKy0wLS0tLS0tLTUtLS0tLS0tLS0tLS0tLS0tLS0tLS0tLS0tLS0vLS0tLS0tLS0tLf/AABEIAQwAvAMBEQACEQEDEQH/xAAbAAABBQEBAAAAAAAAAAAAAAAEAAEDBQYCB//EAEUQAAEDAQUDCQUFBgUEAwAAAAEAAhEDBAUSITFBUXEGEyIyYYGRscFCUnKh0RRikrLCFiNTgtLhMzRDovAHVHPxJKOz/8QAGwEAAQUBAQAAAAAAAAAAAAAAAAECAwQFBgf/xAA7EQACAQIEAwQJAgYDAAMBAAAAAQIDEQQSITEFQVETMmFxIlKBkaGxwdHwFDMGFTRCcuEjYvEkgrIW/9oADAMBAAIRAxEAPwD3BACQAkAJACQAkAMTGqAKq2co7NTyNUOO5nS8slLGjOXIp1cfQp7y92pWVeW1EdWlUP4R6qRYWXNlSXGKSekW/d9zk8tW4cQoOyIHWbtBPol/Su9rifzeOW+R/Dx+w9PlvSPWpVB29E+qR4WXUWPGKbesX8PuWtk5RWWppVAO53RPzUbozXIuU8dh57S9+haAzmFEWx0AJACQAkAJACQAkAJACQAkAOEAMgBIASAEgBIAz9/cpmUOgwY6n+1vE7T2BT0qDnq9jOxnEI0fRjq/gvzoYi8LzrVzNV5P3dGj+UZK7CnGOyMCtiatZ+m/Zy9wJCeQCQAUxv7h53VafgW1BCZ/evJk6V6Lf/ZfJgqeQCQAbd161qBHNvIHunNp7vomTpxluiejiatF+g/ZyNzcHKOnaOg7oVPd2O7Wnbw1VGrRcNeR0OEx8K/ovSXT7F4oS+JACQAkAJACQAkAJACQA4QAyAEgBIASAMhyt5RFpNCiYOj3DUfdb27zsVuhRv6UjF4jjnF9lTevN/RGRs1UNycJYYxDaPvN3OH/ALVtq+xiwko6NaPf7rx/GdWuzFkEHEx2bHxAcOGxw2jYkjK/mOqU8lmtU9n1/wB9UQJxEJAB1n/y9b46P61G++vaWYfsT84/UBUhWEgBIAms1InpTha0iX7jsA3u3AJsnyJKcG/SvZLn9vE9A5MX4LQ0tdlUZr94bHfXtVCtSyO/I6TA4xV42e6/L/cvFCXxIASAEgBIASAEgBIAcIAZACQAkAV1/wB4cxQfU9rRvxHIeGvcpKUM8kiti6/Y0nPny8zy8mSSTJOZO8nUrTORbvqxkAFWO1hoLHjFTcZcNoPvs3OHz0KZKN9VuTUqqinCSvF8univH5nFssxpkZhzSJa8aOG8bjvGwpYyuNq0+ze909nyf5zXIkpXZWcJwENPtPIYPFxE9yR1IrmPjhqslfLZdXp8w2jdzhQqjFTJLqRyqM2F2ufamOazLfnyLEcPJUZq63jzXiAVLvqgTgkb2lrvykp6nF8ytLD1Vrb3a/IGCeQhNmswIxvOGmDE7XH3WDae3QJkpcluS06aazzdo/F+C8fkcWi0YoAGFreq0aCdTO1x2lLGNhKlTNZLRLZfm76s7u22uo1W1W+yc+1p6w8ETjmjYWhWdGoprl8uZ6vSqBwDmmQQCDvB0WU1bQ7GMlJXR0gUSAEgBIASAEgBIAcIAZACQAkAYr/qBaulTpDQAvPE5D18VcwsdGzC4xU9KMPb9PuZJWzFEgCShRc9wYwS5xgD/mg7UjaSux0ISnJRjuy1s9406I5poLxJJqZEtdEYqLTIA7Tr2KJwcvSenh9y7DEQors1r/26PrFP8ZXW9jw6Xux4hia+ScQ3gnwI2aKSDVtNCrWjJSvJ3vqn1/OnIez/AOFW4U//ANGofeXt+QQ/an/9f/0D03FplpII2gkEd4Tt9yNNxd1oXFCk2o1rrTDS7/DM4XVfjgQGTlzhz4qBtrSH/n50L0IxqJSr6N7cnLz8P+25W22q8uh4w4ZaGAQGQeqB67VLFJLQqVZScrSVraW6eH5uQJxGJAHofIq185Zg0603FndqPkVn4iNp+Z03C6uehZ8tPsX6gNESAEgBIArbwvyhSyL8TvdbmfoO9VK2NpUt3d9ET08PUnsjP1uW5a5s0eiTHW6Q0z0g8FSjxRt93TzLLwOm5sgtgzxwgBkAJACQB5ryuq4rXU7MLfAf3WjQVoI5biUs2Jl4WRTqYoiQAQx+GmY6zzhnc0QXeJgcAU16y8iVPLTfV6exb+/b3g6cRBFnriObfJYTOWrHaYm+o2prXNbktOatkn3fin1X1XMkFMsZWbqCKZBGhHOCCPJJe7T8/kPyuMJr/H26nTGNpdKoA6pspnRuWTqm/wCDx3JLuW23X7fcVRjS1mry6dPGX294JaKzqji55xOOpP8AzIdiekkrIgnOU5OUndsmtTsTWPOsFjjvLIg8cJb4JsdG0SVHmjGb32fs2+FgZPIRIA2X/T2plWb2sd4gj0VPFLZm5waWk4+T/PcbBVDbOalQNEuIA3kwEkpKKuxUm9EUd48qKTMqf7x3Zk0d+3uWfX4lThpDV/AtU8HOWstDNW6+69WQ58NPstyH1KyauMrVd3ZdEXqeHpw2RWwqpOA3qMm8T6J0dmB7E3QLrkc+dBKAyAEgBIArbRcNme8vfSBc7MmTns3qRVZpWTKs8FQnJylFXZH+zdk/gN8XfVL29TqN/l+G9RD/ALOWT+A3Pj9UdtPqL+hw/qIepydsrg0Gi2G6RI2znnnmkVaa5hLA4eSScVocHkzZNOZHi76pe3qdRP5fhvURx+ytk/hf7nfVL29TqN/luG9X5ktHk7Z2ggMMH7zsu0Z5JrrSY+GCowVkvj8gc8krL7jvxOz4p36ifUifDMN6vxYv2SsvuH8TkfqJ9Q/lmG9X4slPJiy4cPN5TPWdkYAO3sHgk7ed9x/8vw9rZRv2Wsg/0v8Ac76pe3qdRP5dhvVH/ZyxjWk3vcfqjtqnUX9BhfVRNRZZbK0luCmCc89d3aVBXrqKzVHp4lnD4aEXlpR9xU3jytAyotn7zpA7hqVk1uKLakvazTp4J7zZmrZbKlU4qji4/IcBoFk1as6rvN3L0IRgrRQLUfEdv0mUxDzgYjv8h9UAdsEEgdiBAO9tG9/olWzFR7BQMtbwHkuujsjAe5IEogyAEgCO09R3wnySrcbPus8hae0+JWtY4pPxHntPiUBdintPiUBcna2thxDnMO+XQm+jcmSrZcyzW9pHz7/fd+J31S5V0GdpP1n72Ln3++78TvqjKugdpP1n72Ln3++78TvqjKugdpP1n72Ln3++78TvqjKugdpP1n72M6q46uceLj9UWQjnJ7t+9nM9p8SlG3Yp7T4lAXGQBNZtTw9Vice/p1/kvkzoP4b/AKqX+L+aJHnOOzZ37e5cmduJoz/vKAObR/V+UoQEyQQipGc+xvklYoLe2g7/AESrZgev2fqN+EeS62OyMB7koThBkAJAENsP7t/wu8imzdotiPY86slmDntpkQJh3YBm49wBWNGpVlUTcnfrcz40od2yscOsjDTxxnjw9xaSPIqzDiGIjFNSvZ21+pDLBUZK9ie77DRILXCXztMeC1sNxBV9Nn0+xDHAUoq0tS5hWS2C2qzU+ac3CIAMQMwdkbZlKm7kFSlT7Jq2ljKqyYIkAJAFhd92c4MTiWiRGWo4qKdS2iLmHwnaLNLT6ljVuikYiW8Dr25qJVZFyWCpPbQoazMLi3cSFZTurmTOOWTXQ4SjSazanh6rE49/Tr/JfJnQfw3/AFUv8X80dnrjh/UuT5HbiB6Xj5BADWg6d/khATJBCGgfJvklYoLe2je/0SrZgewWfqN+EeS62OyMB7koThBkAJAA15/4NX4H/lKjrfty8mNl3WYe0t5sOOjqmQG5m0/zERwBWPJZE+r+X+yq9PaQ0M6dRu0YX/hJB+TkyOsZL2/nvEWzOLSOmY2wRG8gHLvKSWkroSW4fSvBuCXHNoz7eC6DB4qNZKDfpWIqklCLk9hUL1pOEl2E7Q7L/wBq+4NFenjKUldu3mUN5VmvqOc3TLvjUqaKstTKxM4zqOUdgaU4gEgC1ZfbgAMAy1z14blC6K6l9Y9pL0TqpfZkYWdHbJz/ALJFR01Y6WP10WgBbLQar8URMAD5BSxjlVipWqOrPNYsLHcL3E84cA7IJP0Ucqy5FmlgJPv6HNe6nUpcSC2QBvPbCx+NzzYdea+pt8DwsqOKk29LNL4AJ644D9S5bkdaIdfx/SjkA1pGnAoQE6QQhofpb5JWKC3t7Pf6JVswR7BZ+o34R5LrY7IwHuShOEGQAkAQW6lipvbva4eITKizQaEkrqx5zWqYnF28nwnJYMnd3KLd2NStJpuDgJ2EHQg5EHiE6m7SuLHRhbKYL2FoOEUw4A6wAYnfnAUko+mrdLj2vS0B+YyInMa+6Btk7TsyUcbxd09VqRuCaaZUvbBIXZUaiqwU1zRzVSDhJxfIuboujEC6q0wQC3P5kJlSpbRF7C4PMs1Raci7rWamWw5owtz3AR6KHM1qaTpQklFrQxl53jQdUdzUNAyn2XEbRGgKjhj4WavryvsR4jg9TPGcY+i90rXXsYELcNHQD2ZgztB9E2PEFdZvbbVea+wT4I8rdN36X0a8GvHk1z8AsFaUWpK6MGcXCWWSsy2uChScXGpEiIBMd/ao6rkti7gYUpNuVro0dKq104XB0GDGee5VmmtzXjKMu67lbe1oY5hDXAlrgCNyzOMJrDq/VF/hVSMq7SeyZn3dccPRy5rkdGIHp+P6UnIBWjZwPohATpBCCz/pb6pzFBb29nv9ELZgj2Gz9RvwjyXWx7qMB7koThBkAJAA15uijUMx0HeRUdZ2g/JjZbM83CwSkR1zknRFiXFvqNYxtMdYsY133WtzjiXZ8AN6nrSUVlW9l8CSbtoCtoGANG5F7tg3N7TGzeVDl08OYyxWW4dKQIBnz0W/wepelKPR/MxeIxSqKXVBbL8qhoaMOUCYzIC0uyjcYsdVUUtDq3X9Uc2KbGg7cWYOwgjcoqlGWR5dX4lqlxCLqRz3jHm1qyht1n6GN4s9Keq0CpLtkwNk7ViVl2csslG/hfQ6bDTWIhnhKSXjbX4XsV1muCvVBflTpjV75a3uBzJ4KC5cswu03BWpMbU5x4a4wC6Qfulw9gO2TplKVTa2YyVKEt0n7AKyvLHZunZ0iSB4KWjWlTnmT99yvi8JTr0nTktNNrX0LuhUMAzE+6TC6GjJzgpSt7NUcTiYKjVlCDdl10ftQTZB1uA/MFlcd/pl/kjX/hv+rf8Ai/mhO644f1Lk+R3Azev4+TUnIBWjZwPm1KgJ00Qgs/6W+bk5igt7ez3+iFswR7IwZDgF1y2OfZ0EoDIASABL2A5mrPuO8ioqyvTl5MbLus85lYSKRJZKX+q4gNaejPtOG4bQNT3BTwjZZiSKtqcWm3UmGXuBJzl5Antwg+qj3d0rhGEp6xTYWKoe1tSq+WkdBrS0YhpI2Nb26mE933qexfmwNP8Au9xXXnUDiIaG65DYO/MntK2uD6qcrW2+v3Mbibu4rz+gGtkzDuhSxOa33iB4lNqSyRcuhJRpurUjBc2kbJ9ipktcWNJYIaSJwjsXKNtu7PRoxUUox2R1Vs7XFpcJw5gHQHfG/wAkg4lI3oApbRybolz6jWwXNcMPsSfajYn03FTWbYhrxm6clB2dnbzM7Tp5AAdwXTZqVGNm0kjz6Tq15uTu2wig0gmQRl6hY3GqsJ4ZZJJ+ktvab38PU5QxUsyt6L+aEeuOH9S5fkdoMOv4+QScgFX17v1BKgJ00QHoa/yjzKcxQa9tnApVswPYbOei3gPJdZHZGA9yUJwgyAEgAS96RdQqNaJJYYG/JR1U3BpCS2POLDR5xwaThaAXOd7rG5uce5ZEIZpFWMbsrb2v0F45sYW9VhcDhawbveO0neSnyjmfguRahh813LlyW5W2K1jETVe6HEmaQYXug6GTLGxp6p2SOl9izKirKy267IAqWtgeXDMOJyeMRaCcjlAxQnWZLZ2sGsrvE4XOeGgESBm3t2jbor1CU6SeR7a+D6+JkYijQrOPaxUXJuO7un4Naex+8s6VQOALTIK2qdSNSKlE5evQnRm4TWq+PkWtwUS6sDBhsknYDGSq4+oo0Wr6s0ODUXPFRlbSN3f2aGrhc8dsJAokARVnZb4OeenFIx0Nyoq2A/vCG7RgjbLhOXeo55ptylq9LGHVwkoZnFaX/NAa3wDgHsANJ3umXHxMdyr4myVlyLHDv37eDK89ccP6lT5G6MOv4+QRyAVXrdw/MgCdIID0NR8I8ynMUGvb2eBSrZgex0gIEaQPJdatjAe52EogyAEgAa8a5p0nvABLRInIeKbJ2TY2Usqueb8srKaVN7hOCu0kZxmHMMGNZBdlvHBZ0o5XfqPoK0r9WYi11QYwlxa1vtQIMdLCBoJ8kJIuxja7sDU7UWOa7IkEGM+KVxTFeqswZ75TgJaNocBhB114I1VxHGMmm1tt4BljtbmQ5sTt1z7CnUq0qUrxIcThaeJjlqbfLxRvOSF4Y+iAMJBd2hwgEdoVvFuNakqy32sZfDFUwuJlhJWy2zJ8w22Wam6007RL8dJrmth7gwh0ziYMjr5LK7Wyyo6RUb6ssrXagxmMZ6QO0pJSsrhGF5WJW1QWh2wiQlvpcbld7FTY7tpUqlapTaWuruDqnSccREwYJy1OiJTckk+Q+NOMXdBFa2OYHRGjQ07QXTJ8AYTc7im0ZmOrTjJw5aFKdFSq90h4b+/7GDHrjh/Uq3I6AZjSagAEkk5dwTkm9EI2krs6rNIfByIwiO8ocXF2e4Jpq6JQmAD2fUfD+pycxQa9hpwKFswPYbP1G/CPJdbHuowHuShOEOSUAJrgdCkTT2FasCXzHMVZ0wOPgJQ4Z/R66ENeSjTk3yR5jyjqPqWWztzwxXgb3NczCPCYChng3Bqne9k7fOxBg8WuxjVa/ut5Ju1/fYxNWnuOo7ZG8aqrpyNtXe/54nFKztL2hz8LSRidE4Rvjai4WI6tKCYzE5E7RsPZKLhY6rWR7TBA35EEeIKLoLM7sznNII2cCEqdndCSgpRcZbM2fJFoDmhrpJD54kafJXZQj+ieV3d7sxY1Z/zeOdWVrLytf5midTI1CxbHWJpgt6mpDQ1jnbTAJ0y8kyd9ELDLdtsJslYtpnnOi1meJ2QAO8nt80+ndqxFUcU73Ck4AK86uQZ24ifkB3Z+KZOWljG4lJZ0vAr3HJVqvdI+HP8A515MGPXHAfqVfkdCJhippOuR0OQkFOpzcJKS3Q2UVKLi+Z1aKmKoXbSW+qWc3OTk+dwhHLFRXIkUQoPQ1/lHm5OYpBeoyb3+iI7MD1ywOmlTO9jT8guspu8E/AwZ6SYQE8aR1qeJpCbKOZWHRlZ3M/yZvLnKlSm4QW5tE7jDvRRUYZTQxtDJCM1z/EXF7NJoVQNTTf8AlKsw7yMfEJulJLo/keeW1mKw2ecxzlUDx+RkK84RlUkn4HPdpOGFpyi+cl/rxXgKwck6Lmh9Vrg4mS0OMEbMW35hYWLdPtP+Pb6nV8NVfsE6+j5Lay5bHdG5AQRZbUzmw5wgsp1cJ0cA7WQdhVd+Jf8AItLtuWjRZgaxpMQ5zgC586yfRIKkR2i6rI1vNFlKnzpAEYWuc4dIYd7hE5IVw0RRXxyVc8lzXN5yZc45NeNnRAhh00RGSvqEou14oBu2k+zvJcAHh84RoMojw81u4bD3pSzbS6HHcQxrjiIZL3p9bXb5m6oVGVGh7YIPy7D2rEq0nTk4y3Osw+IhXpqpTej/ACwDe14vs7mPcwusxBFRzGuc6k6RgeWjM0yJBgSDB0mCMU9OY+UmtSl5QX2y10KtlsbXV31mmmXta7maTXiHPfVIw5CeiJMhPjHK80tLDZSzejHmXlNuBgGZwtAmCScIAniYVZ6u5ZlJU4XlyKm01ZIfseJHZBII7o+ajnHZnO16jqzzvmcMpy1zyYAyb947R3D0UVWP/G2WOHr/AJ0/P5Arj089AB6qnyOhGaZf+Lyak5AO4dLvb5FKBOmiA9n1/lb5uTmKQ3roOJSxEPVrldNnonfSZ+ULqaP7cfJGHV7782GhSjBkAYu8W/ZbWao0cQ4cHdceIUb0Zt0X+ow6g+Wnu2NJb6wqWWo9hkGk8j8JU1N+kjAxkJQpzi97P5GPfZcVgs27nXE/zYk/F4p0JNpXbsl/sxaWF7XC01yu2/iWLSabMJMuEjPj0Z7oWHNtN33OrwKcqai3toB3RRpUQ5tOm2mHOLyGNABcYBdA2wPkm9o5d4uSpKK9EJFs/fc3siP5tfJNz+nYMnoZiG9aVJ5Zjpte6m7GwuE4HDRzdxTnNrRBGkpas4q1nYHEHpAEidE/D5ZVIqe1yLGupChOVLvJNq/gUFlourPidc3Hs2ldHiK0MLRzW20SOBwuHqY7EZb6vVv5v7B9C3NoWsNM81GFwE5SOt2kH1XIfqm67qVXe+/54Hf08NGlRVOirW2/35muvKkyhTNZ1SGATpmZ0A3krSq0o0453LQr06zm8ttSG7mU69LnOchjZxjQtIzIP1TKEYVYZ76c/AfUqypyy21M7Rrmriq03lga44czk3ZpnKoQq5ptp2V9CLHYebip31S1JalOpXYWHpvBxU3CDOxzTtzEHOOqrSzVE09XyMrWSsD21gHRmAwYWADXPpvO6TMb8lBirZbdNi3gv6he0AdTnOSD2f8AIWdc3zlrDMkzAI0jWNfBF+QHL2mSYOwgiNgjQpQFzpGvzaR8wiwCs5EkAgwGjLvQwIL00b3+iWIHqdwGbNQ/8TPyhdRh/wBqPkjDrfuS82WAUxGMgCn5UXWa9Lo9dhxN7d7e8fMBNkrlzA4hUamuz0ZjrrvZ1JlSic2Pa4Rta4giR36hFOWWSuaPFMF+ooycO9Z28fD7FvQBZYKL4nC44hvDi4EHx8lHxKWuZaq5yWEhKnhoqSs1umQMZiqVRtxYxvwuzHyIWU1ecjX4dUyylH2nDy2m5vOPayTliIExrE6/3SWs9TWcrrQrWM6bn/aKJkyP3gyMqPJK97of2kbWsy1qPp1DLKjHGMw0g8VK0mRwbWjQPbRhpPJ3QO/JWcBDNiI+dzP4xVUMFU8Vb3j3NZsDASM3ZnhsHh5pOKYnta2VbR09vMqcEwioYdTa9Kevs5L6mbr1cVV7+P0CxHqjfQrTaqj6bGve5wbk0E6CE51JS0b2GqEVqlud07U9vOta4hr2w8DaAiNSUY2T33CUIyd2ti05MP6Lhw9QnQ3Yk9g67y6lbKYaMnHfqIMg+C3sDhYTp9spO63RyeKnPD4xUrejLVP5+4phaC9xJ2yUvEeHU6WHlUTd9PmRcIx06uMjFpWd/kSLmTsyyoGQADTf912RHYCYldKquFr6Oz89/iZDhXpa6iq2ZntUns7W9IfNMnwyhLu3X54jo4yot9QGuwNPRJI3kR8lk4zCfp2tb3L1Cv2qelrEUKmTgV6aN70+IHqXJ7/K0P8AxM/KF1GH/aj5IxK37kvNliFMRjIASAM1yl5PNqB1anDXgS4bHRqex3mmuN3oaOF4h2MctTur3oznOuptAhwaYMZ4Tlk6NCDvG9RVKd/RkXJU6WNgmndPVNfnwYwvEEsc1pDmjCdoIGnbpl3BVKmGd048ilPhNWnNSpSWnXQt70uvn6TS4RIDmEiYkaFQ16EmrPQs0K6pzfPk0Zx/J2rMYGntkR9VR7Cqv/TT/V0WtfkW9y3AaZJa0Oe4QS0ZAbpVqjRntuUa+IpvXZAV4OdUrCjsa6D3HM/L5rawsVhsPOvJa6/Ze9nHcQrTx2MhhVpFPVfNv2bB942nm25auyA7sz3BYuGo9o5Tn3Ypt+Ph7Wb+MxHYqFOHem1GPh1dvBGGr28NxAZuOXYN6q0sNKaTeiNNySAq96ugARvVlYWmMzsnZeZBJMGRw1TXhI200DOXvJ22jUHiNsKFQdOTi1vz8uhVxlV04xqLk9fJo01YwWVW5mmcQ7QQQR4FWsLipUMySvdfjKvEMPGrCNVbwd15NWZQsoAZidFNiuJ1K1CVOaWttUY/C8HCni4Si3z+RG89Lb3eOixeR2A7HyY47xpGo70jQBFK3vZo9wjiR9FNTxFan3ZMilRhLdCrWg1DiMT2J1fEzrWz8hKVGNO+XmcKsSlfep6vf6J8QPVeT/8AlqEfwmflC6jD/tR8kYlb9yXmywCmIxkAJAA15H9zU+B/5SnR7yI637cvJlPfENsLeiDgZTnE0GB0QZB0TasJzbUNyOOIlhqCnFtWSMmDTIyEF2uEmI3Z5jxWfKtVpvLUhqaGH43OpZaS8tC0sfKOq2m2lhHutJzgDzhW76WNargYObnfzDbRyhY0NPMAmRizGm8Dim5YdCCGCnK/p+RHbeVckcz0WwRmBrsMbE5S9UdS4dpepr5FNdTZqFzsyQSDvJMnv1VfG1JdhkW1wxGBpfqFiYrVLL8rP3aFXf8AXqVanNUgXPMtaARoB03Schu8FMoLD4NQa1nq/wA9xztK+M4k6t/QpaLz2+d/cULuTNt/7d3i3IeKpXR0N0cu5MWwn/Lu8WfVFwuhn3BaxH/x6mWRynjpqi6C6HpWK1UTj5mq3DmSWOiPvZRG/wDskaUlZjakIVIuMjc3Bbm16II2S1w3Hd81RnHLKxFQg1B05ctPNAb2xI3SEyfdZk4VZMTFPk7A3tf83BVeR0owHS8f0o5AORnqRmdOCUBOpnsPEQfEJLgKj3wQCJM6pWAHemreBSxEPVeT3+Vof+Jn5Quow/7UfJGJW/cl5ssQpiMZACQAPeDQaVQHQsd5FI5ZVmXIZUipRafMyda+m1aFdlQYXPAwgZjQCJ4iVUpcRS9JrVfEp1EqlOcHzM9Ss4BBE/VPhxOpWeSUVZ/AZw3hsP1UGm9Hf3D2irhIeCMtJgDbl2nsUdat2a21O4nUyxcWitthrthxGUZS5oOXYSqHa1L5rlZVZXumVjL8wkS2QDmBtHipaVVxtsOjWcTU3db8dMVGbZIERAGRyV70akfAlajUWj9viA8kaoqWx7pkNpuDTvAc0E95PyUeLrdrUuttkYfD8F+kw6g9ZN3b8TVWmu4lop1Awh4LsTMQc32m6jCTsdshVFNXL7pytcLrVQ0Fx0+uSG7K7Eim3ZHFs5zA7miwPjol8lsz7UZxE6JytzGu/IRrtMt1nIjfORTcyH5HueY2C3vsVoeB0g1xY9vvNB6LhucAlnBTQ41H22nWJfSdLT3EGNCNhVKpFxi0zInDLjFpu0yzqXa1tAVnNzcMs9pgD6qH0VTTa3vY2FUvNxRSDr+PkFDyJhwel3nyRyAlSCEVDQfCPVOYAd66jgUsdgPWblbFnojdSZ+ULqaP7cfJGHV778w0KUYMgBIAgtxim8/cd5FMqdx+TElszzQLAKBJRmQGiSSAPHyVrCWUm3yRrcIgnVlJ8kX1fmaNNzqhY2m3pOc+IG9xJT5NzZoTm3q2P9gon/SZ+EJmWPQS7OzQptE4GAATOFuQGp0S2ACvCz07VZzzbxD2TTqMiMxkQR7J0KddwHQm1s9zIclrJVo2jptDA5rmRIPSyLRl2hJVWVK/MmcJRSk9jWcyeEZ65KDKOc0Ne4e4Ma3CW6uOJoz2alFRSdkhlJxV2w6k4mmMxiiMiDmFIr5SN2zeAGymZ4KOxO2jMV+T7K9ofUNRwD3SMIEjIDU8EdvpojLjjM1bs7c2i6ufk2xjyymHFsBzySJPZoB3BV605zg7b2G1szxMXyQZyktTSadNpMiS8bNOj6qnGNPJFxvfnf6F+jGV22UI6/j5BLyLAva7z+VAEyQQgofpHm5OYoHevWHw+qWOwHrt1iKNIH+Gz8oXVUu5HyRhVO8wsKQYMgBIAHvExSqH7jvylR1e4/JjZbM83ptJIA1JA8VhRV2kiiXge2i9lFozcJc7adY+a1alCFOnZcuZtcPw/wDxyqX8COvacRIgFu4iQeM6qg5u+hpKmrak1utYbSL5ichxKWcrRuMhC87HdmtGKmHanQ8dqWMrxuJKFpWI2GBAgDQAAADgBkEjbY5RSBbyostDHBp/eUwIIEGRmBO3TVSqLr05Rvt8yGdXsGlykzq5La60F1FzMRDZJ2OByII3596qYas6voPckqpU9QG18kYMsgDc5hy79qJ4WaejLlPHQa9Je6x3d3JsNeH4cbgZbhYQAd/alpUJJ31Y2tiYSVrJBt42W0noMpEDRzy5scBnPeosVUcIv3XK0asL7nV23I4Q57wMOcDb2Sq0K6dN2dmlz5+RnSw//wAjtFte4XeFvZRaAzrnZsA3k7eCI4dzipOTTd7rwH1MRlqKDW7Rk3OJeSTJOZPcmcjVtYb2vHyCXkAva7/0pAJUghBQ2fD6lKxQS9tRwPmnLYEewWJsU2Dc1vkF1dNWijBl3mThPGjIASABb0MUanwO8io637cvJjZd1nnlmqYXNduIP1WHTlkkpdCii9ttmL3MqsEkDZu1W5NZldbM2uH4qEISpzdk9RhZg7PMbwRBCzJ0srsy/wBpbbUqqlY0sdK10qlWnjLqVWnTc8YTox7aYxNc3MTBBEGZkJzpxkkiJVZRk2c0rzxubSslKoGFwNWtUp1GMawahnOAF73dUQIEkk5IVOMFqHaSnLQsatZrYBIk6CczwG1MhDNKxY8wOlTFkbXtdZ0DA0H+UuIy3kuA7lrbK/hYx8R2dTE2pvRtN+dkn8rhXJ+xfZLPVrMlz6kVZcZAmA1rfu5z/MVzuIxMo1JOlFejqn8/PXQ05whUrZb6XCOUF61qj2WeniZOZcJGI6gA+6IUOI4nVrwUY6dbEmEw1OnF1Z6/QmsF82k0KmNoDmNOF5GZgGZb2RqnR4vXyZErvr/oZVwlBVVlej5f7M5ePLvm7S2y8ySSWdNzwB02h2ICM9U2lhJ1aXaSnpq7ePMr1v8AjUmlsA0eXFe0V3Btle6myoabnBzGsBZIJI6xzjLvV+WGpqXazau9ShCs4tZ3p0B7+vS0iK2CngDw1zIc55Y54aHBwyBAMxB0SxjCo2lduz+Q11ITrRlfW+5PaamDE+JDRMCJMDNR4bhOKrtLK4rq/wAuadfiOHpJvNd9EV9G92uwuDDL3loBIaAYGrjkAtL/APnKibzVFZLkm37ij/O4NLLB3fVpfENsdoFQNcBEkyJBggEESNdFi4zCvDVpUm72tr1TNXDV1XpKouYYFUJiChs+H1KcxQW9tnApVsB7DZ+o34R5LrI7IwHuShOEGQAkAQW5oNN4OhY7yKZU7j8hJbHmoXPlAzd0cuK1mr1A9hqUS89Cc2gHVh2TGYOWexatCfZxSvodXLhcZ0IJK0klr156/cub65fMrU6brMKjXtfLg9sDq9UkZOHYr1PJVTTRzPE4V8FKFpWbbenNLqa66L5slpFLm6hbUqz+7gktLRLp7BGqrzwaWxco8SjUt16cwS08obDTdVbUrPx0sQLC0jGROTTnMnLVIsFzbCfFacbrZoo7Py9s9OkMdGo6qQeq1oyJJEPJ0kDLsUk3TovKkO4fhsVxCiqr6te7wKFlvrXva6VnqxTs4djcxh9lurnu9o+zsjEYVTEYpRjeTsjXlw1YWk53vL82PS7cJphjeo17GDgHDLwC5qq6slveMfq/qQ4dxzN87P5B06YZmDKIyUUuxvms7jLesRvALCAekQ4dkEEJsJRhDNFvPt4WYqvmXTQ89vi5qdR9C0OmebYBBjOmcp37F0/AMPSr4eUZXun16lLi1epRrSirWd/z4nVnotpghgjE5zz2ucZJXQx4fhlb0L+epgyqze7JJVqMIx7qS8kM3OKvVPA66abk7cFoVNy2s12vZVDXBsQ3CAADOg7kvZqHdG9o6neLajSDcIaABJyHwlcZx6DWKzdYr7HU8HknhrdG/uEhYZqENAeXqU5igV6HOOxKu6B7HZ+o34R5LrI7IwHuShOEGQAkADXkTzNSNcDvIqOr3H5MbLus8ytBIY4gSQ10AazBhYKKtGMZVIqTsrq/vPMzZqjdcQ44gT4rSzRZ38Yv+2Sfk/8A0sbG8No4XZlziY3RAmY2gLRwiWRvxOC/ieU5Y5Rb7sV8bsvbqv4WWqytTaHEAgNOgDhB4FWZJSVjnsNKpRqZ1/6DX3bmVqhqkCXuLobsBOYSpWVhrc5zlPa4Bb7G+u4cyC4NbBjZOY1I7fBZ2NlGMk3zR1/8MYmFLD1IVpqNpXV7814eKNRcllddNkdaazJr2kilSYY6MyQTGnvHPYAsqadaaTinCz1+v0NjEV6dSaUW8q1btv7zY3XJp05Mk1CT2kBxn5LHxEXmdttPuUcC705Pz+LLphzAZMxmlpu8lHD3Ta1JH1mcsy6U5g6KOmlTj2ilaSewr1draGZttkP2bF7lWo3tjEf7LoP4cqdnVabVqm3mtflcqcbhnSkuST96KVdmc4JACInJAGe5MCKlVu4D5OIUtTZEVPdmiBzbxP5SuU/iKnpTn5r6/c6Pgk+/Dyf0Jly5vENA+Xq5OYoHeuo4eqVbMEexWfqN+EeS6yOyMB7koThBkAJAEFvMUnz7jvIplTuPyElseahc+UBFAGZ5T2inUrGTm3C2QNgaBmumwkctGK9pl4qpKpXlJbKy9yAbayn0c400zyVhlSm563FbqVMBuw5abRvQJTcne5ouSr6QrYDGbZG44dJ7Mys/iUIumm+T+Zp8Gs6zVTb6gPLa1GteNBkktZghuwHFicQO2PksrD01SoyS8TqJ1E6c5ea+hbVrfUB6LiA0mMzkYzIhYdS05Nm3g8PGnQjFrW2vzO231aAcqrt2p3TuTUrapsmeHpP+1Ejb+tHv6xs37sk3IhP01LoCvtjzm4mCcThsJ0JU2HqdhVjUjvF3/PPYKuHhUpum1o1b8+Z2vTaVWFaCqQej1PO6tKVKbpzWqEpCMSAM/dYw2uo3fi8w5SS7qIo6SZomDNYXHqebCX6NP6fU2eETy4i3VP7kq4o6ghoeg83JzFAr11HD1SrYEexWR0sYd7W+QXWQd4owJbsmCcIMgBIAHvBs0qg+47yKjq9x+TElszzYLAKAkAZblLdJoTWqEBjiCSJPWORjeukw2Ip1MtOO9tvJGfVwVenJ3Sd9VZ9Shr3hZzGB8bCCD4q52bIo4et/ch61vs0DBUM5TIdn2pezY2NCvfWJoOTtJry2tR6rSWknKcs8u8LO4hUpxg6cnq9UTUKNeFRSktPMZvTvTP8A025dzR9VkvSh5nRJ5MKn4/U0NK7g9wbiictJ1WXHCvZSNOnxvPJRcN/H/RJbbmNMiXtMzsdsgb0s8HKPMs1+Kwo2vF6+RBQsGJzWYszAmD9VaocJnWozq50svKxXjx2nKpGCg9fFFfyirGyVBTgPkYsWkScxEZ+K0MB/DscRTzzqPpZLp4t/Qgx3H3h55IQv4t/S31DwukweDp4Sn2dO9t9TnsXi54qp2k0r7aCVsqiQBUV7MxtpFV1ZjZg4c8RMYY4HejPK2VRfmCpx7zkl4cyX7e81w1pbgDwxwkYiS0mQNcI3qlxSCeDqJ9L+GjLfDpNYmDXW3jqXK8+OxIqXoPMpWKBXqMxwKdHYEev2D/Cp/A38oXV0+4vIwZ95hATxoyAEgCK1MJY4DUtIHeE2avFpCPY8/F01/wCC/wAFidhU9VlPs5dCuvKuKDubqAh8TgAxOjfA0SdjO9mh8MPUlyIOXlJ77FUr829tPCwtxtLTrAlpzBk7VfwVKaxEXbQlxd3UbWyBv+n1xVKthpvbRDgXVMyG59MjbwUnEKdaVduN7ac/ArqEmr2NKeTdeMPM5ERHR296o9hXvez94vZS6HnfJe8RZ6NSg6BUbaKgOIOgQGtOm0OByV/ikM1SMvAs0aKqQ15N7ew1tycjq7qhtYDX862QWuyOKM4OmQVN0qsoKKWhJXlemqcU1brYv6Nw2hrg4sgAyekNBqmfpaq1aK9KnJTi/EnvC76tYt5tmICZMgZmN6JUZ1O6i1j4uUo2Ke22WtZ61nD2Ac5UiS5uQAl3fGxamApThQrRmtLff/RnxhKNam/Er+WVlD6oJoVasQAKbXHYJBjMT6FaXDW1h1aSW+4cQUXiHmi3tsWNk5P2l7QRRLAQDDyARloduStPEU47u5WWHqS2VgtnJO0kwcA7cU+irSx9u7B+9EkcHPmVtsu99F2Go0g/I9oO1Y2J47iKcsvZpeev2NWjwijJXc2/LT7glSyU3EOcxpI0JExtWXU4vjKn97XgrIv0+G4aH9ifnqdgAE5AE7Y171SnVqVO/JvzbZbhThDupLyRIohxHS9B6pRQK9dRwKdHYEevWD/Cp/A38oXV0+4vIwZ95hATxoyAEgCg5ZX99lonAW88/JgJ03uPYPmUFnC0O1nrstzz53Km8Dnz3gGI0NT9NQXI5/aa3688eMMRoH6ah0AL+vu21rPVpVKjnNe2C2G57Rp2hSU++itjKWHp0ZN2WnNkPJy+LbZ7NTpMqPY0Aw3CMpJPFLVs5sTAUaNTDwlZO/MsByqt/wDHf+FR6Fz9LR9VFTcd42uzvtHNuc0Pq84cm9JzhJdB2qWazKL8DLozwca1SnUlFWel34Fr+1Fv/i1PBRWRqfpqHRE9i5R259RjTUqOBc0ERMiRM56Qo6mVRbb0Elh6KV7IO5T33aqVoNOg97WhrZDQIJMknM8FFhHF08ye42nRpzjeSKWvfFsqRjc58ODm4sBh2gImYPBWb2vqPeGoc4os+VlutdOtDKr6TCxmWMtGKOlGcHuVXB1Kc6d4u+4lGFOSu1dlA+3Wn2rW7vqOKt6dCdQp8o/AgNoqa/aTPxPy+SPYLlj6pveSPK+nUZ9nt1RjjMMe4ZOG55iA7tyTJ04zVpK6M3E4SUXnoplpe3JYiX0DiGuA6/ynbwKxcTw1r0qXu+wyljE9J+8zT2xIIgjUEeYWU1Z2ZeXgcxGiAHCAK69JkboTo7Cnr9g/wqfwN8gurp9xeRgz7zCAnjRkAV9+XxSslI1aroGjRtc7YAglo0ZVZZYnjN521toqurVC4ucd5gDY0bgEupvU4OnFRiDltPe7wn0RqP8ASOhTZvI7h9EaiXY+ADR7u5v9kJshq0KVW3aQUrbXSdveRvpt1xGe1n9kXZNH0VZKyOebb73/ANZS3Fu/xkzNI5zh0EZmVKmCw05OUqUW3u2kRmkP4n+131SFpaKyQTZ7U+mCGWhzQdQMQ9VHOjTqO84p+YjinuiCo3EZdVJO0kOJ8SnpKKskOWmyOTQZriPc3+yW4XYc69qpbgNprFsRBg5burKrrCUFLOoK/UZ2cb3yor+h9/8AEB6qzqP1Gc9m534/7o1FszgvYfZP40ai2ZueR3LhlJrLNaJDBDWVMWLCNgf2DfsSNGdisE5Nzhv0+xur1uelaBJydse2J794VTEYSnWWuj6mfSryp7bdDF3rdVSzuh2bTo4aHs7D2LBxGGnQdpbdTTpVo1FoAqsSlbeuo4FPWwp7BYhFNg3Mb5BdXT0ivIwZd5k4TxoNWtOEnLTt4dnb8kAYflrYK1aqXxLGBjWNAJObmhxjZ15nc3wC9ha8acbWM7eNw1abWkUsZc7CAGnQgEGQDlnGcQgtQxale+ntK02Or/2jva9kR0TDtiUl/Uw9YYUH6fZXzhx9VumW06npNy1M6IF7eHrDvuyoJBspyJGojIEnOYaIE5xkRvQJ+qh1I6Vie8AtsjzIkbDt2TI0JzGYBOgJQK8RFbyI7UwUyBUoPBIDhEOkGQCC1xGwoHRrKWqZCLRT/hP8D9UDs/iIVGHSjVPAOQHaeJ0ATpZax4NqfOAgTtV1XwOzZqhGL7HWP8lXywoDtl6y96OhYa3/AGFb8FT+lF/ETt16y96JKd2Wh2QsLxAnpAsHi+B3Si/iNliYxWsjpl2WvMCxGQJjCJ1Ay3nPwR7Rv6qn6wm2G06fY3A/DlpiAGWpBEb5QDxNP1jtt32yCRYnADI9UHQ7CZOh74GpAII8TT9YYXbayJFiMDfg+QJk92qA/VU/WPT+R1pqssrGWro1AXANmYaCcLSZIJAGw7khl4iUJVG4bFxWttIiHZg5ZjIpGk1ZkKbWqMvfFz05xUDH3Dp/KfRZGJ4Z/dS932L1HGcp+8zF53dWcQ0UyTntbqZAGv3T/wAIVL9FXWmX5FpYml1PUWW1kDUdy6RGMEUqgcARoUoDPotOoQBz9nbu+ZQA7aDRoBnqgBcw3cgBvs7PdCAELMzcgBCzs90IA6ZSaNAB3IA6wjcEAKEAOgBIASAOalMOEESgCP7KzTCDxQA/2ZnujwQAvs7PdHhv1QAvszPdCAF9nZ7oQAwsrPdCAH+zs90eCAF9nZ7o8EAL7Oz3QgCRrQB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ISEhUSEhIWFhUWFxcYGBgYFxUaGhgaGBgYFxcYGhkdHSggGholGxgYITEhJSkrLi4uFx8zODMtNygtLisBCgoKDg0OGxAQGy0mICUvKy0wLS0tLS0tLTUtLS0tLS0tLS0tLS0tLS0tLS0tLS0tLS0tLS0vLS0tLS0tLS0tLf/AABEIAQwAvAMBEQACEQEDEQH/xAAbAAABBQEBAAAAAAAAAAAAAAAEAAEDBQYCB//EAEUQAAEDAQUDCQUFBgUEAwAAAAEAAhEDBAUSITFBUXEGEyIyYYGRscFCUnKh0RRikrLCFiNTgtLhMzRDovAHVHPxJKOz/8QAGwEAAQUBAQAAAAAAAAAAAAAAAAECAwQFBgf/xAA7EQACAQIEAwQJAgYDAAMBAAAAAQIDEQQSITEFQVETMmFxIlKBkaGxwdHwFDMGFTRCcuEjYvEkgrIW/9oADAMBAAIRAxEAPwD3BACQAkAJACQAkAMTGqAKq2co7NTyNUOO5nS8slLGjOXIp1cfQp7y92pWVeW1EdWlUP4R6qRYWXNlSXGKSekW/d9zk8tW4cQoOyIHWbtBPol/Su9rifzeOW+R/Dx+w9PlvSPWpVB29E+qR4WXUWPGKbesX8PuWtk5RWWppVAO53RPzUbozXIuU8dh57S9+haAzmFEWx0AJACQAkAJACQAkAJACQAkAOEAMgBIASAEgBIAz9/cpmUOgwY6n+1vE7T2BT0qDnq9jOxnEI0fRjq/gvzoYi8LzrVzNV5P3dGj+UZK7CnGOyMCtiatZ+m/Zy9wJCeQCQAUxv7h53VafgW1BCZ/evJk6V6Lf/ZfJgqeQCQAbd161qBHNvIHunNp7vomTpxluiejiatF+g/ZyNzcHKOnaOg7oVPd2O7Wnbw1VGrRcNeR0OEx8K/ovSXT7F4oS+JACQAkAJACQAkAJACQA4QAyAEgBIASAMhyt5RFpNCiYOj3DUfdb27zsVuhRv6UjF4jjnF9lTevN/RGRs1UNycJYYxDaPvN3OH/ALVtq+xiwko6NaPf7rx/GdWuzFkEHEx2bHxAcOGxw2jYkjK/mOqU8lmtU9n1/wB9UQJxEJAB1n/y9b46P61G++vaWYfsT84/UBUhWEgBIAms1InpTha0iX7jsA3u3AJsnyJKcG/SvZLn9vE9A5MX4LQ0tdlUZr94bHfXtVCtSyO/I6TA4xV42e6/L/cvFCXxIASAEgBIASAEgBIAcIAZACQAkAV1/wB4cxQfU9rRvxHIeGvcpKUM8kiti6/Y0nPny8zy8mSSTJOZO8nUrTORbvqxkAFWO1hoLHjFTcZcNoPvs3OHz0KZKN9VuTUqqinCSvF8univH5nFssxpkZhzSJa8aOG8bjvGwpYyuNq0+ze909nyf5zXIkpXZWcJwENPtPIYPFxE9yR1IrmPjhqslfLZdXp8w2jdzhQqjFTJLqRyqM2F2ufamOazLfnyLEcPJUZq63jzXiAVLvqgTgkb2lrvykp6nF8ytLD1Vrb3a/IGCeQhNmswIxvOGmDE7XH3WDae3QJkpcluS06aazzdo/F+C8fkcWi0YoAGFreq0aCdTO1x2lLGNhKlTNZLRLZfm76s7u22uo1W1W+yc+1p6w8ETjmjYWhWdGoprl8uZ6vSqBwDmmQQCDvB0WU1bQ7GMlJXR0gUSAEgBIASAEgBIAcIAZACQAkAYr/qBaulTpDQAvPE5D18VcwsdGzC4xU9KMPb9PuZJWzFEgCShRc9wYwS5xgD/mg7UjaSux0ISnJRjuy1s9406I5poLxJJqZEtdEYqLTIA7Tr2KJwcvSenh9y7DEQors1r/26PrFP8ZXW9jw6Xux4hia+ScQ3gnwI2aKSDVtNCrWjJSvJ3vqn1/OnIez/AOFW4U//ANGofeXt+QQ/an/9f/0D03FplpII2gkEd4Tt9yNNxd1oXFCk2o1rrTDS7/DM4XVfjgQGTlzhz4qBtrSH/n50L0IxqJSr6N7cnLz8P+25W22q8uh4w4ZaGAQGQeqB67VLFJLQqVZScrSVraW6eH5uQJxGJAHofIq185Zg0603FndqPkVn4iNp+Z03C6uehZ8tPsX6gNESAEgBIArbwvyhSyL8TvdbmfoO9VK2NpUt3d9ET08PUnsjP1uW5a5s0eiTHW6Q0z0g8FSjxRt93TzLLwOm5sgtgzxwgBkAJACQB5ryuq4rXU7MLfAf3WjQVoI5biUs2Jl4WRTqYoiQAQx+GmY6zzhnc0QXeJgcAU16y8iVPLTfV6exb+/b3g6cRBFnriObfJYTOWrHaYm+o2prXNbktOatkn3fin1X1XMkFMsZWbqCKZBGhHOCCPJJe7T8/kPyuMJr/H26nTGNpdKoA6pspnRuWTqm/wCDx3JLuW23X7fcVRjS1mry6dPGX294JaKzqji55xOOpP8AzIdiekkrIgnOU5OUndsmtTsTWPOsFjjvLIg8cJb4JsdG0SVHmjGb32fs2+FgZPIRIA2X/T2plWb2sd4gj0VPFLZm5waWk4+T/PcbBVDbOalQNEuIA3kwEkpKKuxUm9EUd48qKTMqf7x3Zk0d+3uWfX4lThpDV/AtU8HOWstDNW6+69WQ58NPstyH1KyauMrVd3ZdEXqeHpw2RWwqpOA3qMm8T6J0dmB7E3QLrkc+dBKAyAEgBIArbRcNme8vfSBc7MmTns3qRVZpWTKs8FQnJylFXZH+zdk/gN8XfVL29TqN/l+G9RD/ALOWT+A3Pj9UdtPqL+hw/qIepydsrg0Gi2G6RI2znnnmkVaa5hLA4eSScVocHkzZNOZHi76pe3qdRP5fhvURx+ytk/hf7nfVL29TqN/luG9X5ktHk7Z2ggMMH7zsu0Z5JrrSY+GCowVkvj8gc8krL7jvxOz4p36ifUifDMN6vxYv2SsvuH8TkfqJ9Q/lmG9X4slPJiy4cPN5TPWdkYAO3sHgk7ed9x/8vw9rZRv2Wsg/0v8Ac76pe3qdRP5dhvVH/ZyxjWk3vcfqjtqnUX9BhfVRNRZZbK0luCmCc89d3aVBXrqKzVHp4lnD4aEXlpR9xU3jytAyotn7zpA7hqVk1uKLakvazTp4J7zZmrZbKlU4qji4/IcBoFk1as6rvN3L0IRgrRQLUfEdv0mUxDzgYjv8h9UAdsEEgdiBAO9tG9/olWzFR7BQMtbwHkuujsjAe5IEogyAEgCO09R3wnySrcbPus8hae0+JWtY4pPxHntPiUBdintPiUBcna2thxDnMO+XQm+jcmSrZcyzW9pHz7/fd+J31S5V0GdpP1n72Ln3++78TvqjKugdpP1n72Ln3++78TvqjKugdpP1n72Ln3++78TvqjKugdpP1n72M6q46uceLj9UWQjnJ7t+9nM9p8SlG3Yp7T4lAXGQBNZtTw9Vice/p1/kvkzoP4b/AKqX+L+aJHnOOzZ37e5cmduJoz/vKAObR/V+UoQEyQQipGc+xvklYoLe2g7/AESrZgev2fqN+EeS62OyMB7koThBkAJAENsP7t/wu8imzdotiPY86slmDntpkQJh3YBm49wBWNGpVlUTcnfrcz40od2yscOsjDTxxnjw9xaSPIqzDiGIjFNSvZ21+pDLBUZK9ie77DRILXCXztMeC1sNxBV9Nn0+xDHAUoq0tS5hWS2C2qzU+ac3CIAMQMwdkbZlKm7kFSlT7Jq2ljKqyYIkAJAFhd92c4MTiWiRGWo4qKdS2iLmHwnaLNLT6ljVuikYiW8Dr25qJVZFyWCpPbQoazMLi3cSFZTurmTOOWTXQ4SjSazanh6rE49/Tr/JfJnQfw3/AFUv8X80dnrjh/UuT5HbiB6Xj5BADWg6d/khATJBCGgfJvklYoLe2je/0SrZgewWfqN+EeS62OyMB7koThBkAJAA15/4NX4H/lKjrfty8mNl3WYe0t5sOOjqmQG5m0/zERwBWPJZE+r+X+yq9PaQ0M6dRu0YX/hJB+TkyOsZL2/nvEWzOLSOmY2wRG8gHLvKSWkroSW4fSvBuCXHNoz7eC6DB4qNZKDfpWIqklCLk9hUL1pOEl2E7Q7L/wBq+4NFenjKUldu3mUN5VmvqOc3TLvjUqaKstTKxM4zqOUdgaU4gEgC1ZfbgAMAy1z14blC6K6l9Y9pL0TqpfZkYWdHbJz/ALJFR01Y6WP10WgBbLQar8URMAD5BSxjlVipWqOrPNYsLHcL3E84cA7IJP0Ucqy5FmlgJPv6HNe6nUpcSC2QBvPbCx+NzzYdea+pt8DwsqOKk29LNL4AJ644D9S5bkdaIdfx/SjkA1pGnAoQE6QQhofpb5JWKC3t7Pf6JVswR7BZ+o34R5LrY7IwHuShOEGQAkAQW6lipvbva4eITKizQaEkrqx5zWqYnF28nwnJYMnd3KLd2NStJpuDgJ2EHQg5EHiE6m7SuLHRhbKYL2FoOEUw4A6wAYnfnAUko+mrdLj2vS0B+YyInMa+6Btk7TsyUcbxd09VqRuCaaZUvbBIXZUaiqwU1zRzVSDhJxfIuboujEC6q0wQC3P5kJlSpbRF7C4PMs1Raci7rWamWw5owtz3AR6KHM1qaTpQklFrQxl53jQdUdzUNAyn2XEbRGgKjhj4WavryvsR4jg9TPGcY+i90rXXsYELcNHQD2ZgztB9E2PEFdZvbbVea+wT4I8rdN36X0a8GvHk1z8AsFaUWpK6MGcXCWWSsy2uChScXGpEiIBMd/ao6rkti7gYUpNuVro0dKq104XB0GDGee5VmmtzXjKMu67lbe1oY5hDXAlrgCNyzOMJrDq/VF/hVSMq7SeyZn3dccPRy5rkdGIHp+P6UnIBWjZwPohATpBCCz/pb6pzFBb29nv9ELZgj2Gz9RvwjyXWx7qMB7koThBkAJAA15uijUMx0HeRUdZ2g/JjZbM83CwSkR1zknRFiXFvqNYxtMdYsY133WtzjiXZ8AN6nrSUVlW9l8CSbtoCtoGANG5F7tg3N7TGzeVDl08OYyxWW4dKQIBnz0W/wepelKPR/MxeIxSqKXVBbL8qhoaMOUCYzIC0uyjcYsdVUUtDq3X9Uc2KbGg7cWYOwgjcoqlGWR5dX4lqlxCLqRz3jHm1qyht1n6GN4s9Keq0CpLtkwNk7ViVl2csslG/hfQ6bDTWIhnhKSXjbX4XsV1muCvVBflTpjV75a3uBzJ4KC5cswu03BWpMbU5x4a4wC6Qfulw9gO2TplKVTa2YyVKEt0n7AKyvLHZunZ0iSB4KWjWlTnmT99yvi8JTr0nTktNNrX0LuhUMAzE+6TC6GjJzgpSt7NUcTiYKjVlCDdl10ftQTZB1uA/MFlcd/pl/kjX/hv+rf8Ai/mhO644f1Lk+R3Azev4+TUnIBWjZwPm1KgJ00Qgs/6W+bk5igt7ez3+iFswR7IwZDgF1y2OfZ0EoDIASABL2A5mrPuO8ioqyvTl5MbLus85lYSKRJZKX+q4gNaejPtOG4bQNT3BTwjZZiSKtqcWm3UmGXuBJzl5Antwg+qj3d0rhGEp6xTYWKoe1tSq+WkdBrS0YhpI2Nb26mE933qexfmwNP8Au9xXXnUDiIaG65DYO/MntK2uD6qcrW2+v3Mbibu4rz+gGtkzDuhSxOa33iB4lNqSyRcuhJRpurUjBc2kbJ9ipktcWNJYIaSJwjsXKNtu7PRoxUUox2R1Vs7XFpcJw5gHQHfG/wAkg4lI3oApbRybolz6jWwXNcMPsSfajYn03FTWbYhrxm6clB2dnbzM7Tp5AAdwXTZqVGNm0kjz6Tq15uTu2wig0gmQRl6hY3GqsJ4ZZJJ+ktvab38PU5QxUsyt6L+aEeuOH9S5fkdoMOv4+QScgFX17v1BKgJ00QHoa/yjzKcxQa9tnApVswPYbOei3gPJdZHZGA9yUJwgyAEgAS96RdQqNaJJYYG/JR1U3BpCS2POLDR5xwaThaAXOd7rG5uce5ZEIZpFWMbsrb2v0F45sYW9VhcDhawbveO0neSnyjmfguRahh813LlyW5W2K1jETVe6HEmaQYXug6GTLGxp6p2SOl9izKirKy267IAqWtgeXDMOJyeMRaCcjlAxQnWZLZ2sGsrvE4XOeGgESBm3t2jbor1CU6SeR7a+D6+JkYijQrOPaxUXJuO7un4Naex+8s6VQOALTIK2qdSNSKlE5evQnRm4TWq+PkWtwUS6sDBhsknYDGSq4+oo0Wr6s0ODUXPFRlbSN3f2aGrhc8dsJAokARVnZb4OeenFIx0Nyoq2A/vCG7RgjbLhOXeo55ptylq9LGHVwkoZnFaX/NAa3wDgHsANJ3umXHxMdyr4myVlyLHDv37eDK89ccP6lT5G6MOv4+QRyAVXrdw/MgCdIID0NR8I8ynMUGvb2eBSrZgex0gIEaQPJdatjAe52EogyAEgAa8a5p0nvABLRInIeKbJ2TY2Usqueb8srKaVN7hOCu0kZxmHMMGNZBdlvHBZ0o5XfqPoK0r9WYi11QYwlxa1vtQIMdLCBoJ8kJIuxja7sDU7UWOa7IkEGM+KVxTFeqswZ75TgJaNocBhB114I1VxHGMmm1tt4BljtbmQ5sTt1z7CnUq0qUrxIcThaeJjlqbfLxRvOSF4Y+iAMJBd2hwgEdoVvFuNakqy32sZfDFUwuJlhJWy2zJ8w22Wam6007RL8dJrmth7gwh0ziYMjr5LK7Wyyo6RUb6ssrXagxmMZ6QO0pJSsrhGF5WJW1QWh2wiQlvpcbld7FTY7tpUqlapTaWuruDqnSccREwYJy1OiJTckk+Q+NOMXdBFa2OYHRGjQ07QXTJ8AYTc7im0ZmOrTjJw5aFKdFSq90h4b+/7GDHrjh/Uq3I6AZjSagAEkk5dwTkm9EI2krs6rNIfByIwiO8ocXF2e4Jpq6JQmAD2fUfD+pycxQa9hpwKFswPYbP1G/CPJdbHuowHuShOEOSUAJrgdCkTT2FasCXzHMVZ0wOPgJQ4Z/R66ENeSjTk3yR5jyjqPqWWztzwxXgb3NczCPCYChng3Bqne9k7fOxBg8WuxjVa/ut5Ju1/fYxNWnuOo7ZG8aqrpyNtXe/54nFKztL2hz8LSRidE4Rvjai4WI6tKCYzE5E7RsPZKLhY6rWR7TBA35EEeIKLoLM7sznNII2cCEqdndCSgpRcZbM2fJFoDmhrpJD54kafJXZQj+ieV3d7sxY1Z/zeOdWVrLytf5midTI1CxbHWJpgt6mpDQ1jnbTAJ0y8kyd9ELDLdtsJslYtpnnOi1meJ2QAO8nt80+ndqxFUcU73Ck4AK86uQZ24ifkB3Z+KZOWljG4lJZ0vAr3HJVqvdI+HP8A515MGPXHAfqVfkdCJhippOuR0OQkFOpzcJKS3Q2UVKLi+Z1aKmKoXbSW+qWc3OTk+dwhHLFRXIkUQoPQ1/lHm5OYpBeoyb3+iI7MD1ywOmlTO9jT8guspu8E/AwZ6SYQE8aR1qeJpCbKOZWHRlZ3M/yZvLnKlSm4QW5tE7jDvRRUYZTQxtDJCM1z/EXF7NJoVQNTTf8AlKsw7yMfEJulJLo/keeW1mKw2ecxzlUDx+RkK84RlUkn4HPdpOGFpyi+cl/rxXgKwck6Lmh9Vrg4mS0OMEbMW35hYWLdPtP+Pb6nV8NVfsE6+j5Lay5bHdG5AQRZbUzmw5wgsp1cJ0cA7WQdhVd+Jf8AItLtuWjRZgaxpMQ5zgC586yfRIKkR2i6rI1vNFlKnzpAEYWuc4dIYd7hE5IVw0RRXxyVc8lzXN5yZc45NeNnRAhh00RGSvqEou14oBu2k+zvJcAHh84RoMojw81u4bD3pSzbS6HHcQxrjiIZL3p9bXb5m6oVGVGh7YIPy7D2rEq0nTk4y3Osw+IhXpqpTej/ACwDe14vs7mPcwusxBFRzGuc6k6RgeWjM0yJBgSDB0mCMU9OY+UmtSl5QX2y10KtlsbXV31mmmXta7maTXiHPfVIw5CeiJMhPjHK80tLDZSzejHmXlNuBgGZwtAmCScIAniYVZ6u5ZlJU4XlyKm01ZIfseJHZBII7o+ajnHZnO16jqzzvmcMpy1zyYAyb947R3D0UVWP/G2WOHr/AJ0/P5Arj089AB6qnyOhGaZf+Lyak5AO4dLvb5FKBOmiA9n1/lb5uTmKQ3roOJSxEPVrldNnonfSZ+ULqaP7cfJGHV7782GhSjBkAYu8W/ZbWao0cQ4cHdceIUb0Zt0X+ow6g+Wnu2NJb6wqWWo9hkGk8j8JU1N+kjAxkJQpzi97P5GPfZcVgs27nXE/zYk/F4p0JNpXbsl/sxaWF7XC01yu2/iWLSabMJMuEjPj0Z7oWHNtN33OrwKcqai3toB3RRpUQ5tOm2mHOLyGNABcYBdA2wPkm9o5d4uSpKK9EJFs/fc3siP5tfJNz+nYMnoZiG9aVJ5Zjpte6m7GwuE4HDRzdxTnNrRBGkpas4q1nYHEHpAEidE/D5ZVIqe1yLGupChOVLvJNq/gUFlourPidc3Hs2ldHiK0MLRzW20SOBwuHqY7EZb6vVv5v7B9C3NoWsNM81GFwE5SOt2kH1XIfqm67qVXe+/54Hf08NGlRVOirW2/35muvKkyhTNZ1SGATpmZ0A3krSq0o0453LQr06zm8ttSG7mU69LnOchjZxjQtIzIP1TKEYVYZ76c/AfUqypyy21M7Rrmriq03lga44czk3ZpnKoQq5ptp2V9CLHYebip31S1JalOpXYWHpvBxU3CDOxzTtzEHOOqrSzVE09XyMrWSsD21gHRmAwYWADXPpvO6TMb8lBirZbdNi3gv6he0AdTnOSD2f8AIWdc3zlrDMkzAI0jWNfBF+QHL2mSYOwgiNgjQpQFzpGvzaR8wiwCs5EkAgwGjLvQwIL00b3+iWIHqdwGbNQ/8TPyhdRh/wBqPkjDrfuS82WAUxGMgCn5UXWa9Lo9dhxN7d7e8fMBNkrlzA4hUamuz0ZjrrvZ1JlSic2Pa4Rta4giR36hFOWWSuaPFMF+ooycO9Z28fD7FvQBZYKL4nC44hvDi4EHx8lHxKWuZaq5yWEhKnhoqSs1umQMZiqVRtxYxvwuzHyIWU1ecjX4dUyylH2nDy2m5vOPayTliIExrE6/3SWs9TWcrrQrWM6bn/aKJkyP3gyMqPJK97of2kbWsy1qPp1DLKjHGMw0g8VK0mRwbWjQPbRhpPJ3QO/JWcBDNiI+dzP4xVUMFU8Vb3j3NZsDASM3ZnhsHh5pOKYnta2VbR09vMqcEwioYdTa9Kevs5L6mbr1cVV7+P0CxHqjfQrTaqj6bGve5wbk0E6CE51JS0b2GqEVqlud07U9vOta4hr2w8DaAiNSUY2T33CUIyd2ti05MP6Lhw9QnQ3Yk9g67y6lbKYaMnHfqIMg+C3sDhYTp9spO63RyeKnPD4xUrejLVP5+4phaC9xJ2yUvEeHU6WHlUTd9PmRcIx06uMjFpWd/kSLmTsyyoGQADTf912RHYCYldKquFr6Oz89/iZDhXpa6iq2ZntUns7W9IfNMnwyhLu3X54jo4yot9QGuwNPRJI3kR8lk4zCfp2tb3L1Cv2qelrEUKmTgV6aN70+IHqXJ7/K0P8AxM/KF1GH/aj5IxK37kvNliFMRjIASAM1yl5PNqB1anDXgS4bHRqex3mmuN3oaOF4h2MctTur3oznOuptAhwaYMZ4Tlk6NCDvG9RVKd/RkXJU6WNgmndPVNfnwYwvEEsc1pDmjCdoIGnbpl3BVKmGd048ilPhNWnNSpSWnXQt70uvn6TS4RIDmEiYkaFQ16EmrPQs0K6pzfPk0Zx/J2rMYGntkR9VR7Cqv/TT/V0WtfkW9y3AaZJa0Oe4QS0ZAbpVqjRntuUa+IpvXZAV4OdUrCjsa6D3HM/L5rawsVhsPOvJa6/Ze9nHcQrTx2MhhVpFPVfNv2bB942nm25auyA7sz3BYuGo9o5Tn3Ypt+Ph7Wb+MxHYqFOHem1GPh1dvBGGr28NxAZuOXYN6q0sNKaTeiNNySAq96ugARvVlYWmMzsnZeZBJMGRw1TXhI200DOXvJ22jUHiNsKFQdOTi1vz8uhVxlV04xqLk9fJo01YwWVW5mmcQ7QQQR4FWsLipUMySvdfjKvEMPGrCNVbwd15NWZQsoAZidFNiuJ1K1CVOaWttUY/C8HCni4Si3z+RG89Lb3eOixeR2A7HyY47xpGo70jQBFK3vZo9wjiR9FNTxFan3ZMilRhLdCrWg1DiMT2J1fEzrWz8hKVGNO+XmcKsSlfep6vf6J8QPVeT/8AlqEfwmflC6jD/tR8kYlb9yXmywCmIxkAJAA15H9zU+B/5SnR7yI637cvJlPfENsLeiDgZTnE0GB0QZB0TasJzbUNyOOIlhqCnFtWSMmDTIyEF2uEmI3Z5jxWfKtVpvLUhqaGH43OpZaS8tC0sfKOq2m2lhHutJzgDzhW76WNargYObnfzDbRyhY0NPMAmRizGm8Dim5YdCCGCnK/p+RHbeVckcz0WwRmBrsMbE5S9UdS4dpepr5FNdTZqFzsyQSDvJMnv1VfG1JdhkW1wxGBpfqFiYrVLL8rP3aFXf8AXqVanNUgXPMtaARoB03Schu8FMoLD4NQa1nq/wA9xztK+M4k6t/QpaLz2+d/cULuTNt/7d3i3IeKpXR0N0cu5MWwn/Lu8WfVFwuhn3BaxH/x6mWRynjpqi6C6HpWK1UTj5mq3DmSWOiPvZRG/wDskaUlZjakIVIuMjc3Bbm16II2S1w3Hd81RnHLKxFQg1B05ctPNAb2xI3SEyfdZk4VZMTFPk7A3tf83BVeR0owHS8f0o5AORnqRmdOCUBOpnsPEQfEJLgKj3wQCJM6pWAHemreBSxEPVeT3+Vof+Jn5Quow/7UfJGJW/cl5ssQpiMZACQAPeDQaVQHQsd5FI5ZVmXIZUipRafMyda+m1aFdlQYXPAwgZjQCJ4iVUpcRS9JrVfEp1EqlOcHzM9Ss4BBE/VPhxOpWeSUVZ/AZw3hsP1UGm9Hf3D2irhIeCMtJgDbl2nsUdat2a21O4nUyxcWitthrthxGUZS5oOXYSqHa1L5rlZVZXumVjL8wkS2QDmBtHipaVVxtsOjWcTU3db8dMVGbZIERAGRyV70akfAlajUWj9viA8kaoqWx7pkNpuDTvAc0E95PyUeLrdrUuttkYfD8F+kw6g9ZN3b8TVWmu4lop1Awh4LsTMQc32m6jCTsdshVFNXL7pytcLrVQ0Fx0+uSG7K7Eim3ZHFs5zA7miwPjol8lsz7UZxE6JytzGu/IRrtMt1nIjfORTcyH5HueY2C3vsVoeB0g1xY9vvNB6LhucAlnBTQ41H22nWJfSdLT3EGNCNhVKpFxi0zInDLjFpu0yzqXa1tAVnNzcMs9pgD6qH0VTTa3vY2FUvNxRSDr+PkFDyJhwel3nyRyAlSCEVDQfCPVOYAd66jgUsdgPWblbFnojdSZ+ULqaP7cfJGHV778w0KUYMgBIAgtxim8/cd5FMqdx+TElszzQLAKBJRmQGiSSAPHyVrCWUm3yRrcIgnVlJ8kX1fmaNNzqhY2m3pOc+IG9xJT5NzZoTm3q2P9gon/SZ+EJmWPQS7OzQptE4GAATOFuQGp0S2ACvCz07VZzzbxD2TTqMiMxkQR7J0KddwHQm1s9zIclrJVo2jptDA5rmRIPSyLRl2hJVWVK/MmcJRSk9jWcyeEZ65KDKOc0Ne4e4Ma3CW6uOJoz2alFRSdkhlJxV2w6k4mmMxiiMiDmFIr5SN2zeAGymZ4KOxO2jMV+T7K9ofUNRwD3SMIEjIDU8EdvpojLjjM1bs7c2i6ufk2xjyymHFsBzySJPZoB3BV605zg7b2G1szxMXyQZyktTSadNpMiS8bNOj6qnGNPJFxvfnf6F+jGV22UI6/j5BLyLAva7z+VAEyQQgofpHm5OYoHevWHw+qWOwHrt1iKNIH+Gz8oXVUu5HyRhVO8wsKQYMgBIAHvExSqH7jvylR1e4/JjZbM83ptJIA1JA8VhRV2kiiXge2i9lFozcJc7adY+a1alCFOnZcuZtcPw/wDxyqX8COvacRIgFu4iQeM6qg5u+hpKmrak1utYbSL5ichxKWcrRuMhC87HdmtGKmHanQ8dqWMrxuJKFpWI2GBAgDQAAADgBkEjbY5RSBbyostDHBp/eUwIIEGRmBO3TVSqLr05Rvt8yGdXsGlykzq5La60F1FzMRDZJ2OByII3596qYas6voPckqpU9QG18kYMsgDc5hy79qJ4WaejLlPHQa9Je6x3d3JsNeH4cbgZbhYQAd/alpUJJ31Y2tiYSVrJBt42W0noMpEDRzy5scBnPeosVUcIv3XK0asL7nV23I4Q57wMOcDb2Sq0K6dN2dmlz5+RnSw//wAjtFte4XeFvZRaAzrnZsA3k7eCI4dzipOTTd7rwH1MRlqKDW7Rk3OJeSTJOZPcmcjVtYb2vHyCXkAva7/0pAJUghBQ2fD6lKxQS9tRwPmnLYEewWJsU2Dc1vkF1dNWijBl3mThPGjIASABb0MUanwO8io637cvJjZd1nnlmqYXNduIP1WHTlkkpdCii9ttmL3MqsEkDZu1W5NZldbM2uH4qEISpzdk9RhZg7PMbwRBCzJ0srsy/wBpbbUqqlY0sdK10qlWnjLqVWnTc8YTox7aYxNc3MTBBEGZkJzpxkkiJVZRk2c0rzxubSslKoGFwNWtUp1GMawahnOAF73dUQIEkk5IVOMFqHaSnLQsatZrYBIk6CczwG1MhDNKxY8wOlTFkbXtdZ0DA0H+UuIy3kuA7lrbK/hYx8R2dTE2pvRtN+dkn8rhXJ+xfZLPVrMlz6kVZcZAmA1rfu5z/MVzuIxMo1JOlFejqn8/PXQ05whUrZb6XCOUF61qj2WeniZOZcJGI6gA+6IUOI4nVrwUY6dbEmEw1OnF1Z6/QmsF82k0KmNoDmNOF5GZgGZb2RqnR4vXyZErvr/oZVwlBVVlej5f7M5ePLvm7S2y8ySSWdNzwB02h2ICM9U2lhJ1aXaSnpq7ePMr1v8AjUmlsA0eXFe0V3Btle6myoabnBzGsBZIJI6xzjLvV+WGpqXazau9ShCs4tZ3p0B7+vS0iK2CngDw1zIc55Y54aHBwyBAMxB0SxjCo2lduz+Q11ITrRlfW+5PaamDE+JDRMCJMDNR4bhOKrtLK4rq/wAuadfiOHpJvNd9EV9G92uwuDDL3loBIaAYGrjkAtL/APnKibzVFZLkm37ij/O4NLLB3fVpfENsdoFQNcBEkyJBggEESNdFi4zCvDVpUm72tr1TNXDV1XpKouYYFUJiChs+H1KcxQW9tnApVsB7DZ+o34R5LrI7IwHuShOEGQAkAQW5oNN4OhY7yKZU7j8hJbHmoXPlAzd0cuK1mr1A9hqUS89Cc2gHVh2TGYOWexatCfZxSvodXLhcZ0IJK0klr156/cub65fMrU6brMKjXtfLg9sDq9UkZOHYr1PJVTTRzPE4V8FKFpWbbenNLqa66L5slpFLm6hbUqz+7gktLRLp7BGqrzwaWxco8SjUt16cwS08obDTdVbUrPx0sQLC0jGROTTnMnLVIsFzbCfFacbrZoo7Py9s9OkMdGo6qQeq1oyJJEPJ0kDLsUk3TovKkO4fhsVxCiqr6te7wKFlvrXva6VnqxTs4djcxh9lurnu9o+zsjEYVTEYpRjeTsjXlw1YWk53vL82PS7cJphjeo17GDgHDLwC5qq6slveMfq/qQ4dxzN87P5B06YZmDKIyUUuxvms7jLesRvALCAekQ4dkEEJsJRhDNFvPt4WYqvmXTQ89vi5qdR9C0OmebYBBjOmcp37F0/AMPSr4eUZXun16lLi1epRrSirWd/z4nVnotpghgjE5zz2ucZJXQx4fhlb0L+epgyqze7JJVqMIx7qS8kM3OKvVPA66abk7cFoVNy2s12vZVDXBsQ3CAADOg7kvZqHdG9o6neLajSDcIaABJyHwlcZx6DWKzdYr7HU8HknhrdG/uEhYZqENAeXqU5igV6HOOxKu6B7HZ+o34R5LrI7IwHuShOEGQAkADXkTzNSNcDvIqOr3H5MbLus8ytBIY4gSQ10AazBhYKKtGMZVIqTsrq/vPMzZqjdcQ44gT4rSzRZ38Yv+2Sfk/8A0sbG8No4XZlziY3RAmY2gLRwiWRvxOC/ieU5Y5Rb7sV8bsvbqv4WWqytTaHEAgNOgDhB4FWZJSVjnsNKpRqZ1/6DX3bmVqhqkCXuLobsBOYSpWVhrc5zlPa4Bb7G+u4cyC4NbBjZOY1I7fBZ2NlGMk3zR1/8MYmFLD1IVpqNpXV7814eKNRcllddNkdaazJr2kilSYY6MyQTGnvHPYAsqadaaTinCz1+v0NjEV6dSaUW8q1btv7zY3XJp05Mk1CT2kBxn5LHxEXmdttPuUcC705Pz+LLphzAZMxmlpu8lHD3Ta1JH1mcsy6U5g6KOmlTj2ilaSewr1draGZttkP2bF7lWo3tjEf7LoP4cqdnVabVqm3mtflcqcbhnSkuST96KVdmc4JACInJAGe5MCKlVu4D5OIUtTZEVPdmiBzbxP5SuU/iKnpTn5r6/c6Pgk+/Dyf0Jly5vENA+Xq5OYoHeuo4eqVbMEexWfqN+EeS6yOyMB7koThBkAJAEFvMUnz7jvIplTuPyElseahc+UBFAGZ5T2inUrGTm3C2QNgaBmumwkctGK9pl4qpKpXlJbKy9yAbayn0c400zyVhlSm563FbqVMBuw5abRvQJTcne5ouSr6QrYDGbZG44dJ7Mys/iUIumm+T+Zp8Gs6zVTb6gPLa1GteNBkktZghuwHFicQO2PksrD01SoyS8TqJ1E6c5ea+hbVrfUB6LiA0mMzkYzIhYdS05Nm3g8PGnQjFrW2vzO231aAcqrt2p3TuTUrapsmeHpP+1Ejb+tHv6xs37sk3IhP01LoCvtjzm4mCcThsJ0JU2HqdhVjUjvF3/PPYKuHhUpum1o1b8+Z2vTaVWFaCqQej1PO6tKVKbpzWqEpCMSAM/dYw2uo3fi8w5SS7qIo6SZomDNYXHqebCX6NP6fU2eETy4i3VP7kq4o6ghoeg83JzFAr11HD1SrYEexWR0sYd7W+QXWQd4owJbsmCcIMgBIAHvBs0qg+47yKjq9x+TElszzYLAKAkAZblLdJoTWqEBjiCSJPWORjeukw2Ip1MtOO9tvJGfVwVenJ3Sd9VZ9Shr3hZzGB8bCCD4q52bIo4et/ch61vs0DBUM5TIdn2pezY2NCvfWJoOTtJry2tR6rSWknKcs8u8LO4hUpxg6cnq9UTUKNeFRSktPMZvTvTP8A025dzR9VkvSh5nRJ5MKn4/U0NK7g9wbiictJ1WXHCvZSNOnxvPJRcN/H/RJbbmNMiXtMzsdsgb0s8HKPMs1+Kwo2vF6+RBQsGJzWYszAmD9VaocJnWozq50svKxXjx2nKpGCg9fFFfyirGyVBTgPkYsWkScxEZ+K0MB/DscRTzzqPpZLp4t/Qgx3H3h55IQv4t/S31DwukweDp4Sn2dO9t9TnsXi54qp2k0r7aCVsqiQBUV7MxtpFV1ZjZg4c8RMYY4HejPK2VRfmCpx7zkl4cyX7e81w1pbgDwxwkYiS0mQNcI3qlxSCeDqJ9L+GjLfDpNYmDXW3jqXK8+OxIqXoPMpWKBXqMxwKdHYEev2D/Cp/A38oXV0+4vIwZ95hATxoyAEgCK1MJY4DUtIHeE2avFpCPY8/F01/wCC/wAFidhU9VlPs5dCuvKuKDubqAh8TgAxOjfA0SdjO9mh8MPUlyIOXlJ77FUr829tPCwtxtLTrAlpzBk7VfwVKaxEXbQlxd3UbWyBv+n1xVKthpvbRDgXVMyG59MjbwUnEKdaVduN7ac/ArqEmr2NKeTdeMPM5ERHR296o9hXvez94vZS6HnfJe8RZ6NSg6BUbaKgOIOgQGtOm0OByV/ikM1SMvAs0aKqQ15N7ew1tycjq7qhtYDX862QWuyOKM4OmQVN0qsoKKWhJXlemqcU1brYv6Nw2hrg4sgAyekNBqmfpaq1aK9KnJTi/EnvC76tYt5tmICZMgZmN6JUZ1O6i1j4uUo2Ke22WtZ61nD2Ac5UiS5uQAl3fGxamApThQrRmtLff/RnxhKNam/Er+WVlD6oJoVasQAKbXHYJBjMT6FaXDW1h1aSW+4cQUXiHmi3tsWNk5P2l7QRRLAQDDyARloduStPEU47u5WWHqS2VgtnJO0kwcA7cU+irSx9u7B+9EkcHPmVtsu99F2Go0g/I9oO1Y2J47iKcsvZpeev2NWjwijJXc2/LT7glSyU3EOcxpI0JExtWXU4vjKn97XgrIv0+G4aH9ifnqdgAE5AE7Y171SnVqVO/JvzbZbhThDupLyRIohxHS9B6pRQK9dRwKdHYEevWD/Cp/A38oXV0+4vIwZ95hATxoyAEgCg5ZX99lonAW88/JgJ03uPYPmUFnC0O1nrstzz53Km8Dnz3gGI0NT9NQXI5/aa3688eMMRoH6ah0AL+vu21rPVpVKjnNe2C2G57Rp2hSU++itjKWHp0ZN2WnNkPJy+LbZ7NTpMqPY0Aw3CMpJPFLVs5sTAUaNTDwlZO/MsByqt/wDHf+FR6Fz9LR9VFTcd42uzvtHNuc0Pq84cm9JzhJdB2qWazKL8DLozwca1SnUlFWel34Fr+1Fv/i1PBRWRqfpqHRE9i5R259RjTUqOBc0ERMiRM56Qo6mVRbb0Elh6KV7IO5T33aqVoNOg97WhrZDQIJMknM8FFhHF08ye42nRpzjeSKWvfFsqRjc58ODm4sBh2gImYPBWb2vqPeGoc4os+VlutdOtDKr6TCxmWMtGKOlGcHuVXB1Kc6d4u+4lGFOSu1dlA+3Wn2rW7vqOKt6dCdQp8o/AgNoqa/aTPxPy+SPYLlj6pveSPK+nUZ9nt1RjjMMe4ZOG55iA7tyTJ04zVpK6M3E4SUXnoplpe3JYiX0DiGuA6/ynbwKxcTw1r0qXu+wyljE9J+8zT2xIIgjUEeYWU1Z2ZeXgcxGiAHCAK69JkboTo7Cnr9g/wqfwN8gurp9xeRgz7zCAnjRkAV9+XxSslI1aroGjRtc7YAglo0ZVZZYnjN521toqurVC4ucd5gDY0bgEupvU4OnFRiDltPe7wn0RqP8ASOhTZvI7h9EaiXY+ADR7u5v9kJshq0KVW3aQUrbXSdveRvpt1xGe1n9kXZNH0VZKyOebb73/ANZS3Fu/xkzNI5zh0EZmVKmCw05OUqUW3u2kRmkP4n+131SFpaKyQTZ7U+mCGWhzQdQMQ9VHOjTqO84p+YjinuiCo3EZdVJO0kOJ8SnpKKskOWmyOTQZriPc3+yW4XYc69qpbgNprFsRBg5burKrrCUFLOoK/UZ2cb3yor+h9/8AEB6qzqP1Gc9m534/7o1FszgvYfZP40ai2ZueR3LhlJrLNaJDBDWVMWLCNgf2DfsSNGdisE5Nzhv0+xur1uelaBJydse2J794VTEYSnWWuj6mfSryp7bdDF3rdVSzuh2bTo4aHs7D2LBxGGnQdpbdTTpVo1FoAqsSlbeuo4FPWwp7BYhFNg3Mb5BdXT0ivIwZd5k4TxoNWtOEnLTt4dnb8kAYflrYK1aqXxLGBjWNAJObmhxjZ15nc3wC9ha8acbWM7eNw1abWkUsZc7CAGnQgEGQDlnGcQgtQxale+ntK02Or/2jva9kR0TDtiUl/Uw9YYUH6fZXzhx9VumW06npNy1M6IF7eHrDvuyoJBspyJGojIEnOYaIE5xkRvQJ+qh1I6Vie8AtsjzIkbDt2TI0JzGYBOgJQK8RFbyI7UwUyBUoPBIDhEOkGQCC1xGwoHRrKWqZCLRT/hP8D9UDs/iIVGHSjVPAOQHaeJ0ATpZax4NqfOAgTtV1XwOzZqhGL7HWP8lXywoDtl6y96OhYa3/AGFb8FT+lF/ETt16y96JKd2Wh2QsLxAnpAsHi+B3Si/iNliYxWsjpl2WvMCxGQJjCJ1Ay3nPwR7Rv6qn6wm2G06fY3A/DlpiAGWpBEb5QDxNP1jtt32yCRYnADI9UHQ7CZOh74GpAII8TT9YYXbayJFiMDfg+QJk92qA/VU/WPT+R1pqssrGWro1AXANmYaCcLSZIJAGw7khl4iUJVG4bFxWttIiHZg5ZjIpGk1ZkKbWqMvfFz05xUDH3Dp/KfRZGJ4Z/dS932L1HGcp+8zF53dWcQ0UyTntbqZAGv3T/wAIVL9FXWmX5FpYml1PUWW1kDUdy6RGMEUqgcARoUoDPotOoQBz9nbu+ZQA7aDRoBnqgBcw3cgBvs7PdCAELMzcgBCzs90IA6ZSaNAB3IA6wjcEAKEAOgBIASAOalMOEESgCP7KzTCDxQA/2ZnujwQAvs7PdHhv1QAvszPdCAF9nZ7oQAwsrPdCAH+zs90eCAF9nZ7o8EAL7Oz3QgCRrQB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magedj.v-library.com/index.php?controller=image&amp;action=getImage&amp;type=72&amp;fileName=ZZ082006.JPG&amp;fengMian=ZZ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50758"/>
            <a:ext cx="3866084" cy="55072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Walk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ndiatribune.com/wp-content/uploads/2015/12/Wal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58" y="1447800"/>
            <a:ext cx="8288842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Stop!</vt:lpstr>
      <vt:lpstr>Слайд 2</vt:lpstr>
      <vt:lpstr>Hurry!</vt:lpstr>
      <vt:lpstr>Look </vt:lpstr>
      <vt:lpstr>Arrive </vt:lpstr>
      <vt:lpstr>Walk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Kirill</cp:lastModifiedBy>
  <cp:revision>3</cp:revision>
  <dcterms:created xsi:type="dcterms:W3CDTF">2016-04-21T09:05:47Z</dcterms:created>
  <dcterms:modified xsi:type="dcterms:W3CDTF">2016-04-21T09:20:55Z</dcterms:modified>
</cp:coreProperties>
</file>