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368" autoAdjust="0"/>
    <p:restoredTop sz="94660"/>
  </p:normalViewPr>
  <p:slideViewPr>
    <p:cSldViewPr>
      <p:cViewPr>
        <p:scale>
          <a:sx n="59" d="100"/>
          <a:sy n="59" d="100"/>
        </p:scale>
        <p:origin x="-130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Entertainment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ixabay.com/static/uploads/photo/2015/07/20/10/11/concert-852575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Concert </a:t>
            </a:r>
            <a:endParaRPr lang="ru-RU" b="1" spc="150" dirty="0">
              <a:ln w="11430">
                <a:solidFill>
                  <a:sysClr val="windowText" lastClr="0000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deal-vision.com/categories_data/exhibition/exhibition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2796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Exhibition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5lzF9-KT82c/Uy5pC82_N0I/AAAAAAAABV0/OfDCyYIiwDs/s1600/DSC_9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Musical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2.davidkennardphotography.com/Img/565-Korean-English-TV-program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79870" cy="6477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TV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programme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nowcollegenews.com/wp-content/uploads/2013/11/SPENCERericksen.SHAYLYCEdun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96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Play 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en/4/49/Conan_the_Barbarian_(2011_film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462337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Film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Entertainment </vt:lpstr>
      <vt:lpstr>Concert </vt:lpstr>
      <vt:lpstr>Exhibition </vt:lpstr>
      <vt:lpstr>Musical </vt:lpstr>
      <vt:lpstr>TV programme </vt:lpstr>
      <vt:lpstr>Play </vt:lpstr>
      <vt:lpstr>Film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</dc:title>
  <dc:creator>Kirill</dc:creator>
  <cp:lastModifiedBy>Kirill</cp:lastModifiedBy>
  <cp:revision>2</cp:revision>
  <dcterms:created xsi:type="dcterms:W3CDTF">2016-05-12T09:16:19Z</dcterms:created>
  <dcterms:modified xsi:type="dcterms:W3CDTF">2016-05-12T09:37:47Z</dcterms:modified>
</cp:coreProperties>
</file>