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rill\Desktop\Lessons\Discover Starter пон. четв (пятница)\2015\February\Open lesson 36 16.02.15\describe the rooms\classroom-ne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Kirill\Desktop\Lessons\Discover Starter пон. четв (пятница)\2015\February\Open lesson 36 16.02.15\describe the rooms\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Kirill</dc:creator>
  <cp:lastModifiedBy>Kirill</cp:lastModifiedBy>
  <cp:revision>1</cp:revision>
  <dcterms:created xsi:type="dcterms:W3CDTF">2015-02-16T10:08:35Z</dcterms:created>
  <dcterms:modified xsi:type="dcterms:W3CDTF">2015-02-16T10:11:20Z</dcterms:modified>
</cp:coreProperties>
</file>