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441" autoAdjust="0"/>
    <p:restoredTop sz="94660"/>
  </p:normalViewPr>
  <p:slideViewPr>
    <p:cSldViewPr>
      <p:cViewPr varScale="1">
        <p:scale>
          <a:sx n="68" d="100"/>
          <a:sy n="68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Describe an animal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.huffpost.com/gen/1752524/images/o-MAKO-SHARK-face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upload.wikimedia.org/wikipedia/commons/1/1c/Squirrel_po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1983"/>
            <a:ext cx="9144000" cy="706998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jianshiduo.com/uploads/2015/02/c81e728d9d4c2f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695325"/>
            <a:ext cx="5238750" cy="755332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s://coubsecure-a.akamaihd.net/get/b3/p/coub/simple/cw_gif_big/6a049e0c617/4bee2778de5afc0ec51c6/1411289366_1389297478_arm4ac_d87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76400"/>
            <a:ext cx="720436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eoaware.com/wp-content/uploads/2011/02/Tony-the-Tiger-Runn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199" y="-140818"/>
            <a:ext cx="7351699" cy="699881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hedweb.com/animimag/parr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usercontent2.hubimg.com/166955_f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219200"/>
            <a:ext cx="4152900" cy="482375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hyfiles.org/wp-content/uploads/2013/09/big_brown_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</Words>
  <PresentationFormat>Экран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Describe an animal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Describe an animal</dc:title>
  <dc:creator>Kirill</dc:creator>
  <cp:lastModifiedBy>Kirill</cp:lastModifiedBy>
  <cp:revision>6</cp:revision>
  <dcterms:created xsi:type="dcterms:W3CDTF">2015-11-23T07:11:41Z</dcterms:created>
  <dcterms:modified xsi:type="dcterms:W3CDTF">2015-11-23T07:45:57Z</dcterms:modified>
</cp:coreProperties>
</file>