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thumbs.dreamstime.com/z/quarto-adolescente-com-mob%C3%ADlia-e-encaixes-264874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humbs.dreamstime.com/z/lounge-sitting-room-furniture-fittings-26487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6172200"/>
          </a:xfrm>
          <a:prstGeom prst="rect">
            <a:avLst/>
          </a:prstGeom>
          <a:noFill/>
        </p:spPr>
      </p:pic>
      <p:pic>
        <p:nvPicPr>
          <p:cNvPr id="1028" name="Picture 4" descr="http://www.timber-requirements.co.uk/acatalog/20100420-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1"/>
            <a:ext cx="2057400" cy="449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3</cp:revision>
  <dcterms:created xsi:type="dcterms:W3CDTF">2015-10-26T06:07:37Z</dcterms:created>
  <dcterms:modified xsi:type="dcterms:W3CDTF">2015-10-26T06:31:17Z</dcterms:modified>
</cp:coreProperties>
</file>