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47" autoAdjust="0"/>
    <p:restoredTop sz="94660"/>
  </p:normalViewPr>
  <p:slideViewPr>
    <p:cSldViewPr>
      <p:cViewPr>
        <p:scale>
          <a:sx n="40" d="100"/>
          <a:sy n="40" d="100"/>
        </p:scale>
        <p:origin x="-247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Describe a person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-media-cache-ak0.pinimg.com/236x/75/aa/ca/75aaca5904f5e67b498f7db2cc9023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609600"/>
            <a:ext cx="2514600" cy="58389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362200"/>
          </a:xfr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latin typeface="+mj-lt"/>
              </a:rPr>
              <a:t>This man is thin and tall. </a:t>
            </a:r>
          </a:p>
          <a:p>
            <a:r>
              <a:rPr lang="en-US" b="1" i="1" dirty="0" smtClean="0">
                <a:latin typeface="+mj-lt"/>
              </a:rPr>
              <a:t>I think he is good-looking.</a:t>
            </a:r>
            <a:endParaRPr lang="ru-RU" b="1" i="1" dirty="0">
              <a:latin typeface="+mj-lt"/>
            </a:endParaRPr>
          </a:p>
        </p:txBody>
      </p:sp>
      <p:pic>
        <p:nvPicPr>
          <p:cNvPr id="4098" name="Picture 2" descr="http://realmenrealstyle.com/wp-content/uploads/2013/07/Thin-Man-tall-style-menswear-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59"/>
            <a:ext cx="3733800" cy="672084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img08.deviantart.net/f263/i/2013/290/8/4/disney_villain_october_16__ursula_by_poweroptix-d6qsd3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216" y="381000"/>
            <a:ext cx="8671784" cy="68764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static.giantbomb.com/uploads/scale_small/0/5192/306050-ti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0"/>
            <a:ext cx="3715226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gfxtra1.net/uploads/posts/2015-03/1427582575_shutterstock_110882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90068"/>
            <a:ext cx="5295900" cy="52535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mascotdesigngallery.com/wp/wp-content/themes/pinboard/themify/img.php?src=http://www.mascotdesigngallery.com/wp/wp-content/uploads/2014/01/CartoonCharacterDexter_thumb.png&amp;w=670&amp;h=&amp;zc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4476750" cy="44767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ediad.publicbroadcasting.net/p/shared/npr/201310/180083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498509" cy="60436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ages.sodahead.com/profiles/0/0/1/7/9/5/5/2/9/facilier-92237415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461" y="228600"/>
            <a:ext cx="4425430" cy="6629400"/>
          </a:xfrm>
          <a:prstGeom prst="rect">
            <a:avLst/>
          </a:prstGeom>
          <a:noFill/>
        </p:spPr>
      </p:pic>
      <p:pic>
        <p:nvPicPr>
          <p:cNvPr id="20484" name="Picture 4" descr="http://images.vectorhq.com/images/premium/thumbs/151/dog-looking-up-vector-illustration-of-a-cute-cartoon-dog-looking-up_151585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105400"/>
            <a:ext cx="1028700" cy="1304926"/>
          </a:xfrm>
          <a:prstGeom prst="rect">
            <a:avLst/>
          </a:prstGeom>
          <a:noFill/>
        </p:spPr>
      </p:pic>
      <p:pic>
        <p:nvPicPr>
          <p:cNvPr id="6" name="Picture 4" descr="http://images.vectorhq.com/images/premium/thumbs/151/dog-looking-up-vector-illustration-of-a-cute-cartoon-dog-looking-up_151585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19800" y="5105400"/>
            <a:ext cx="1143000" cy="13049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dr.herdea.ro/images/articole/batrana_vijelie_povesti_pentru_copii/pics/batrana_vijelie_povesti_pentru_cop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"/>
            <a:ext cx="3776091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</Words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Describe a person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Describe a person </dc:title>
  <dc:creator>Kirill</dc:creator>
  <cp:lastModifiedBy>Kirill</cp:lastModifiedBy>
  <cp:revision>9</cp:revision>
  <dcterms:created xsi:type="dcterms:W3CDTF">2015-09-28T05:42:07Z</dcterms:created>
  <dcterms:modified xsi:type="dcterms:W3CDTF">2015-09-28T07:21:17Z</dcterms:modified>
</cp:coreProperties>
</file>