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053" autoAdjust="0"/>
    <p:restoredTop sz="94660"/>
  </p:normalViewPr>
  <p:slideViewPr>
    <p:cSldViewPr>
      <p:cViewPr>
        <p:scale>
          <a:sx n="40" d="100"/>
          <a:sy n="40" d="100"/>
        </p:scale>
        <p:origin x="-264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u="sng" dirty="0" smtClean="0"/>
              <a:t>Countries </a:t>
            </a:r>
            <a:endParaRPr lang="ru-RU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Poland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upload.wikimedia.org/wikipedia/en/thumb/1/12/Flag_of_Poland.svg/1280px-Flag_of_Poland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464425" cy="4665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www.mapsofworld.com/images/world-countries-flags/egypt-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6248397" cy="424570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upload.wikimedia.org/wikipedia/en/thumb/0/05/Flag_of_Brazil.svg/1280px-Flag_of_Brazil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5867400" cy="410718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6" name="AutoShape 2" descr="http://upload.wikimedia.org/wikipedia/en/archive/f/f3/20120812153730!Flag_of_Russ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://upload.wikimedia.org/wikipedia/en/archive/f/f3/20120812153730!Flag_of_Russ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://www.theodora.com/flags/new15/russia_flag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478950" cy="49895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cliparts.co/cliparts/pi5/8ge/pi58gejr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239000" cy="4897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load.wikimedia.org/wikipedia/en/thumb/b/ba/Flag_of_Germany.svg/1280px-Flag_of_Germany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1120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Portugal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680085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Argentina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259" y="1676401"/>
            <a:ext cx="7708941" cy="417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Turkey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239000" cy="489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Greece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img2.wikia.nocookie.net/__cb20131207095028/althistory/ru/images/1/18/%D0%A4%D0%BB%D0%B0%D0%B3_%D0%9A%D0%9D%D0%A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966763" cy="464343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0" name="AutoShape 2" descr="http://upload.wikimedia.org/wikipedia/en/b/b9/Flag_of_Austral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2" name="Picture 4" descr="http://freeaussiestock.com/free/Australiana/australian_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525" y="1524000"/>
            <a:ext cx="8499475" cy="455911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6" name="AutoShape 2" descr="http://upload.wikimedia.org/wikipedia/en/a/a4/Flag_of_the_United_State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://upload.wikimedia.org/wikipedia/en/a/a4/Flag_of_the_United_State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https://encrypted-tbn3.gstatic.com/images?q=tbn:ANd9GcTaCqGbRdDC0v0DJPCbN6GfTHwiDaUaxr9RXQi6y01aOvVdZFYT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80308"/>
            <a:ext cx="6445352" cy="428909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Britain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www.enchantedlearning.com/europe/britain/Flagbi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6705600" cy="44525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</Words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Countries </vt:lpstr>
      <vt:lpstr>Portugal </vt:lpstr>
      <vt:lpstr>Argentina </vt:lpstr>
      <vt:lpstr>Turkey </vt:lpstr>
      <vt:lpstr>Greece </vt:lpstr>
      <vt:lpstr>China </vt:lpstr>
      <vt:lpstr>Australia </vt:lpstr>
      <vt:lpstr>The USA</vt:lpstr>
      <vt:lpstr>Britain </vt:lpstr>
      <vt:lpstr>Poland </vt:lpstr>
      <vt:lpstr>Egypt  </vt:lpstr>
      <vt:lpstr>Brazil </vt:lpstr>
      <vt:lpstr>Russia </vt:lpstr>
      <vt:lpstr>France</vt:lpstr>
      <vt:lpstr>Germany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</dc:title>
  <dc:creator>Kirill</dc:creator>
  <cp:lastModifiedBy>Kirill</cp:lastModifiedBy>
  <cp:revision>6</cp:revision>
  <dcterms:created xsi:type="dcterms:W3CDTF">2014-10-10T07:00:46Z</dcterms:created>
  <dcterms:modified xsi:type="dcterms:W3CDTF">2015-09-14T06:50:36Z</dcterms:modified>
</cp:coreProperties>
</file>