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47" autoAdjust="0"/>
    <p:restoredTop sz="94660"/>
  </p:normalViewPr>
  <p:slideViewPr>
    <p:cSldViewPr>
      <p:cViewPr varScale="1">
        <p:scale>
          <a:sx n="68" d="100"/>
          <a:sy n="68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kinja-img.com/gawker-media/image/upload/s--lGalHivP--/c_scale,fl_progressive,q_80,w_800/xdcq4z1ewjre0yae78o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48006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ultbox.ucoz.ru/_ph/16/2706229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1000"/>
            <a:ext cx="7371953" cy="58975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vignette4.wikia.nocookie.net/iceage/images/2/28/Scrat-7914.jpg/revision/latest?cb=20120708080347&amp;path-prefix=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4486275" cy="3943350"/>
          </a:xfrm>
          <a:prstGeom prst="rect">
            <a:avLst/>
          </a:prstGeom>
          <a:noFill/>
        </p:spPr>
      </p:pic>
      <p:pic>
        <p:nvPicPr>
          <p:cNvPr id="17412" name="Picture 4" descr="http://img3.wikia.nocookie.net/__cb20121215022003/villains/images/thumb/a/a6/Don_Lino.jpg/500px-Don_Li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33400"/>
            <a:ext cx="3429000" cy="5273803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1676400" y="4876800"/>
            <a:ext cx="2209800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SCRAT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34000" y="5715000"/>
            <a:ext cx="2209800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LENNY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age</dc:title>
  <dc:creator>Kirill</dc:creator>
  <cp:lastModifiedBy>Kirill</cp:lastModifiedBy>
  <cp:revision>3</cp:revision>
  <dcterms:created xsi:type="dcterms:W3CDTF">2015-11-12T06:44:22Z</dcterms:created>
  <dcterms:modified xsi:type="dcterms:W3CDTF">2015-11-12T06:54:00Z</dcterms:modified>
</cp:coreProperties>
</file>