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loringpages4kidz.com/home/wp-content/uploads/2014/04/kitty-coloring-pages-cat-coloring-pages-for-kids-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1781854" cy="2552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http://www.tierbildergalerie.com/data/media/50/hund_zum_ausdruck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581400"/>
            <a:ext cx="19431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0" name="Picture 6" descr="http://st.clopotel.t1.ro/_files/datafiles/planse/broasca.junior.clopotel.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33400"/>
            <a:ext cx="2110807" cy="22766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2" name="Picture 8" descr="http://s2.images.www.tvn.hu/2007/06/30/20/14/www.tvn.hu_2ba37b9c5323114439fbd3a47ef2ee4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733800"/>
            <a:ext cx="1829437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4" name="Picture 10" descr="http://www.netart.us/wp-content/uploads/2014/03/Cute-Little-Cow-Coloring-P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1828800"/>
            <a:ext cx="2438400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5</cp:revision>
  <dcterms:created xsi:type="dcterms:W3CDTF">2015-10-31T18:23:41Z</dcterms:created>
  <dcterms:modified xsi:type="dcterms:W3CDTF">2015-10-31T18:44:17Z</dcterms:modified>
</cp:coreProperties>
</file>