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wmf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12.wmf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12" Type="http://schemas.openxmlformats.org/officeDocument/2006/relationships/image" Target="../media/image11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wmf"/><Relationship Id="rId5" Type="http://schemas.openxmlformats.org/officeDocument/2006/relationships/image" Target="../media/image4.png"/><Relationship Id="rId10" Type="http://schemas.openxmlformats.org/officeDocument/2006/relationships/image" Target="../media/image7.wmf"/><Relationship Id="rId4" Type="http://schemas.openxmlformats.org/officeDocument/2006/relationships/image" Target="../media/image16.png"/><Relationship Id="rId9" Type="http://schemas.openxmlformats.org/officeDocument/2006/relationships/image" Target="../media/image6.wmf"/><Relationship Id="rId1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http://lenagold.narod.ru/fon/clipart/p/popu/popug1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04800"/>
            <a:ext cx="1640784" cy="2451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ww.samjoko.nl/wp-content/uploads/2015/09/tiger-300x225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143000"/>
            <a:ext cx="3121917" cy="2298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www.clipartlord.com/wp-content/uploads/2013/10/chameleon2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276600"/>
            <a:ext cx="2304234" cy="1720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www.clker.com/cliparts/8/0/1/9/1195445329999867155jean_victor_balin_cross.svg.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04800"/>
            <a:ext cx="685800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http://www.clker.com/cliparts/e/2/a/d/1206574733930851359Ryan_Taylor_Green_Tick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304801"/>
            <a:ext cx="631619" cy="727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/>
          <a:srcRect r="1469"/>
          <a:stretch>
            <a:fillRect/>
          </a:stretch>
        </p:blipFill>
        <p:spPr bwMode="auto">
          <a:xfrm>
            <a:off x="6629400" y="1371600"/>
            <a:ext cx="2281509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/>
          <a:srcRect r="1450"/>
          <a:stretch>
            <a:fillRect/>
          </a:stretch>
        </p:blipFill>
        <p:spPr bwMode="auto">
          <a:xfrm>
            <a:off x="381000" y="1371600"/>
            <a:ext cx="2054901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/>
          <a:srcRect r="1317"/>
          <a:stretch>
            <a:fillRect/>
          </a:stretch>
        </p:blipFill>
        <p:spPr bwMode="auto">
          <a:xfrm>
            <a:off x="6934200" y="3048000"/>
            <a:ext cx="1916113" cy="136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10"/>
          <a:srcRect r="1469"/>
          <a:stretch>
            <a:fillRect/>
          </a:stretch>
        </p:blipFill>
        <p:spPr bwMode="auto">
          <a:xfrm>
            <a:off x="304800" y="2971800"/>
            <a:ext cx="209344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1"/>
          <a:srcRect r="1164"/>
          <a:stretch>
            <a:fillRect/>
          </a:stretch>
        </p:blipFill>
        <p:spPr bwMode="auto">
          <a:xfrm>
            <a:off x="6858000" y="4495800"/>
            <a:ext cx="2074234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2"/>
          <a:srcRect r="1469"/>
          <a:stretch>
            <a:fillRect/>
          </a:stretch>
        </p:blipFill>
        <p:spPr bwMode="auto">
          <a:xfrm>
            <a:off x="457200" y="4495800"/>
            <a:ext cx="1903413" cy="135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3"/>
          <a:srcRect r="1202"/>
          <a:stretch>
            <a:fillRect/>
          </a:stretch>
        </p:blipFill>
        <p:spPr bwMode="auto">
          <a:xfrm>
            <a:off x="4876800" y="5257800"/>
            <a:ext cx="1925638" cy="136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Kirill\Desktop\Lessons\9 лет Discover Starter\2015\January\lesson 39 27.01\скачанные файлы.jpg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67000" y="5334000"/>
            <a:ext cx="16002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http://images.clipartpanda.com/bat-clipart-pi5e9byk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04800"/>
            <a:ext cx="2870790" cy="2074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images.clipartpanda.com/turtle-clip-art-turtl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362200"/>
            <a:ext cx="2620433" cy="1965325"/>
          </a:xfrm>
          <a:prstGeom prst="rect">
            <a:avLst/>
          </a:prstGeom>
          <a:noFill/>
        </p:spPr>
      </p:pic>
      <p:pic>
        <p:nvPicPr>
          <p:cNvPr id="1028" name="Picture 4" descr="https://s-media-cache-ak0.pinimg.com/originals/6b/c5/37/6bc537a241ffc746acb7d2180d2253d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28600"/>
            <a:ext cx="2300287" cy="2300288"/>
          </a:xfrm>
          <a:prstGeom prst="rect">
            <a:avLst/>
          </a:prstGeom>
          <a:noFill/>
        </p:spPr>
      </p:pic>
      <p:pic>
        <p:nvPicPr>
          <p:cNvPr id="9" name="Picture 2" descr="http://www.clker.com/cliparts/8/0/1/9/1195445329999867155jean_victor_balin_cross.svg.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04800"/>
            <a:ext cx="685800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" descr="http://www.clker.com/cliparts/e/2/a/d/1206574733930851359Ryan_Taylor_Green_Tick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304801"/>
            <a:ext cx="631619" cy="727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Kirill\Desktop\Lessons\9 лет Discover Starter\2015\February\lesson 41 03.02\happy-piano-player-400x44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219200"/>
            <a:ext cx="1447800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http://thumbs.dreamstime.com/z/water-ski-260586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2743200"/>
            <a:ext cx="1752600" cy="137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/>
          <a:srcRect r="1469"/>
          <a:stretch>
            <a:fillRect/>
          </a:stretch>
        </p:blipFill>
        <p:spPr bwMode="auto">
          <a:xfrm>
            <a:off x="381000" y="4191000"/>
            <a:ext cx="2281509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/>
          <a:srcRect r="1450"/>
          <a:stretch>
            <a:fillRect/>
          </a:stretch>
        </p:blipFill>
        <p:spPr bwMode="auto">
          <a:xfrm>
            <a:off x="6781800" y="1371600"/>
            <a:ext cx="2054901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"/>
          <p:cNvPicPr>
            <a:picLocks noChangeAspect="1" noChangeArrowheads="1"/>
          </p:cNvPicPr>
          <p:nvPr/>
        </p:nvPicPr>
        <p:blipFill>
          <a:blip r:embed="rId11"/>
          <a:srcRect r="1469"/>
          <a:stretch>
            <a:fillRect/>
          </a:stretch>
        </p:blipFill>
        <p:spPr bwMode="auto">
          <a:xfrm>
            <a:off x="6705600" y="2971800"/>
            <a:ext cx="209344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2"/>
          <a:srcRect r="1469"/>
          <a:stretch>
            <a:fillRect/>
          </a:stretch>
        </p:blipFill>
        <p:spPr bwMode="auto">
          <a:xfrm>
            <a:off x="6858000" y="4495800"/>
            <a:ext cx="1903413" cy="135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3"/>
          <a:srcRect r="1202"/>
          <a:stretch>
            <a:fillRect/>
          </a:stretch>
        </p:blipFill>
        <p:spPr bwMode="auto">
          <a:xfrm>
            <a:off x="2743200" y="4572000"/>
            <a:ext cx="2032769" cy="144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4"/>
          <a:srcRect r="1164"/>
          <a:stretch>
            <a:fillRect/>
          </a:stretch>
        </p:blipFill>
        <p:spPr bwMode="auto">
          <a:xfrm>
            <a:off x="4648200" y="5105400"/>
            <a:ext cx="2074234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Kirill</dc:creator>
  <cp:lastModifiedBy>Kirill</cp:lastModifiedBy>
  <cp:revision>6</cp:revision>
  <dcterms:created xsi:type="dcterms:W3CDTF">2015-11-19T06:07:32Z</dcterms:created>
  <dcterms:modified xsi:type="dcterms:W3CDTF">2015-11-19T06:27:15Z</dcterms:modified>
</cp:coreProperties>
</file>