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47" autoAdjust="0"/>
    <p:restoredTop sz="94660"/>
  </p:normalViewPr>
  <p:slideViewPr>
    <p:cSldViewPr>
      <p:cViewPr>
        <p:scale>
          <a:sx n="64" d="100"/>
          <a:sy n="64" d="100"/>
        </p:scale>
        <p:origin x="-18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.riotpixels.net/data/e6/6c/e66c3a67-7787-4b33-9b8c-f73c2dd56b54.jpg/screenshot.adventure-park.1680x1050.2013-04-30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accent5">
                    <a:lumMod val="50000"/>
                  </a:schemeClr>
                </a:solidFill>
              </a:rPr>
              <a:t>Adventure park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8b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Merry-go-round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talpark.com.br/wp-content/uploads/2012/03/MERRY-GO-ROUND-168-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811"/>
            <a:ext cx="9144000" cy="544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Roller coaster (big dipper)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i2.wp.com/listverse.com/wp-content/uploads/2013/10/161827524-1.jpg?resize=632%2C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6019800" cy="4029075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http://www.esatclear.ie/~bannister/autoimgs/bpb_b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1899"/>
            <a:ext cx="4114800" cy="3086101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esignsnext.com/wp-content/uploads/2014/01/Tree-Hous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Tree house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477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Water slide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.made-in-china.com/2f0j00uSJEswmlMQqh/Water-Slide-Rainbow-Slide-Body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305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media2.kshb.com/photo/2014/04/25/WATER2_1398440019177_4205528_ver1.0_320_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95400"/>
            <a:ext cx="5283197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://photo2.ask.fm/612/479/478/710003024-1rfm51p-kil2qn04qfeq5cf/original/fi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73556"/>
            <a:ext cx="6781800" cy="5572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err="1" smtClean="0"/>
              <a:t>Pedalo</a:t>
            </a:r>
            <a:r>
              <a:rPr lang="en-US" b="1" i="1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teffygraph.meximas.com/wp-content/uploads/2014/04/exemple-pedalo-existant-plast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09625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Hall of mirrors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infoplus.co.il/wp-content/uploads/2010/12/F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295400"/>
            <a:ext cx="7119534" cy="5334000"/>
          </a:xfrm>
          <a:prstGeom prst="rect">
            <a:avLst/>
          </a:prstGeom>
          <a:noFill/>
        </p:spPr>
      </p:pic>
      <p:pic>
        <p:nvPicPr>
          <p:cNvPr id="3076" name="Picture 4" descr="http://www.osd.ru/photos/resp/159122_ot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28575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://www.apriorico.com/exclusive/show_of_curve_mirrors/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86200"/>
            <a:ext cx="3429000" cy="2057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http://adizzz.ru/wp-content/gallery/zerkala/8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3480" y="1143000"/>
            <a:ext cx="3246120" cy="5410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novanatural.com/media/catalog/product/cache/1/image/9df78eab33525d08d6e5fb8d27136e95/4/9/4933_stilt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5562600" cy="5181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92162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/>
              <a:t>The stilts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vindemiate.files.wordpress.com/2010/02/72dpi3sti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6" y="1524000"/>
            <a:ext cx="450605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gnette3.wikia.nocookie.net/ayakashi-ghost-guild/images/a/ad/Merry-go-round.jpg/revision/latest?cb=20141128155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1168368" cy="828676"/>
          </a:xfrm>
          <a:prstGeom prst="rect">
            <a:avLst/>
          </a:prstGeom>
          <a:noFill/>
        </p:spPr>
      </p:pic>
      <p:pic>
        <p:nvPicPr>
          <p:cNvPr id="1034" name="Picture 10" descr="http://www.jugglefrogs.co.uk/news/wp-content/uploads/2009/05/tree-house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1295400" cy="9650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sz="1600" b="1" i="1" dirty="0" smtClean="0"/>
          </a:p>
          <a:p>
            <a:pPr>
              <a:buNone/>
            </a:pPr>
            <a:r>
              <a:rPr lang="en-US" sz="1600" b="1" i="1" smtClean="0">
                <a:cs typeface="Times New Roman" pitchFamily="18" charset="0"/>
              </a:rPr>
              <a:t>Merry-go-round </a:t>
            </a:r>
            <a:r>
              <a:rPr lang="en-US" sz="1600" b="1" i="1" smtClean="0">
                <a:cs typeface="Times New Roman" pitchFamily="18" charset="0"/>
              </a:rPr>
              <a:t> </a:t>
            </a:r>
            <a:endParaRPr lang="en-US" sz="1600" b="1" i="1" dirty="0" smtClean="0"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cs typeface="Times New Roman" pitchFamily="18" charset="0"/>
              </a:rPr>
              <a:t>Roller coaster (big dipper) - </a:t>
            </a:r>
          </a:p>
          <a:p>
            <a:pPr>
              <a:buNone/>
            </a:pP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cs typeface="Times New Roman" pitchFamily="18" charset="0"/>
              </a:rPr>
              <a:t>Tree house </a:t>
            </a:r>
          </a:p>
          <a:p>
            <a:pPr>
              <a:buNone/>
            </a:pP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cs typeface="Times New Roman" pitchFamily="18" charset="0"/>
              </a:rPr>
              <a:t>Water slide </a:t>
            </a:r>
          </a:p>
          <a:p>
            <a:pPr>
              <a:buNone/>
            </a:pP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err="1" smtClean="0">
                <a:cs typeface="Times New Roman" pitchFamily="18" charset="0"/>
              </a:rPr>
              <a:t>Pedalo</a:t>
            </a:r>
            <a:r>
              <a:rPr lang="en-US" sz="1600" b="1" i="1" dirty="0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cs typeface="Times New Roman" pitchFamily="18" charset="0"/>
              </a:rPr>
              <a:t>Hall of </a:t>
            </a:r>
            <a:r>
              <a:rPr lang="en-US" sz="1600" b="1" i="1" dirty="0" smtClean="0">
                <a:cs typeface="Times New Roman" pitchFamily="18" charset="0"/>
              </a:rPr>
              <a:t>mirrors  </a:t>
            </a:r>
            <a:endParaRPr lang="en-US" sz="1600" b="1" i="1" dirty="0" smtClean="0"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cs typeface="Times New Roman" pitchFamily="18" charset="0"/>
              </a:rPr>
              <a:t>The stilts -  </a:t>
            </a:r>
            <a:endParaRPr lang="ru-RU" sz="1600" b="1" i="1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 descr="http://pixabay.com/static/uploads/photo/2013/07/13/09/51/roller-coaster-15614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8600"/>
            <a:ext cx="1219200" cy="813435"/>
          </a:xfrm>
          <a:prstGeom prst="rect">
            <a:avLst/>
          </a:prstGeom>
          <a:noFill/>
        </p:spPr>
      </p:pic>
      <p:pic>
        <p:nvPicPr>
          <p:cNvPr id="1036" name="Picture 12" descr="http://thumbs.dreamstime.com/z/penguin-water-slide-20763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04800"/>
            <a:ext cx="1023154" cy="838199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UUExQWFhUXFxgXGBYYGBgaGBcXFxgWFxUXFxgZHSggGholHBcVJDEhJikrLi4uFx8zODMsNygtLisBCgoKDg0OGxAQGywkICQsLCwsNCwsLCwsLCwsLCwsLCwsLCwsLCwsLCwsLCwsLCwsLCwsLCwsLCwsLCwsLCwsLP/AABEIALEBHQMBEQACEQEDEQH/xAAbAAEAAgMBAQAAAAAAAAAAAAAABAUCAwYBB//EAEMQAAEDAQQHBQYFAgQFBQAAAAEAAhEDBBIhMQVBUWFxgZEGEyIyoUJSscHR8AcjYnKCFOEzU6LxQ5Ky0tMVFlRjk//EABoBAQADAQEBAAAAAAAAAAAAAAABAgMEBQb/xAA0EQACAQMDAQYFBAIDAAMAAAAAAQIDESEEEjFBBRNRYXGRIjKBobFCwdHwFOEjUvEzQ3L/2gAMAwEAAhEDEQA/APuKAIAgCAIAgCAIAgCAIAgCAIAgCAIAgCAIAgCAIDwmEBDdbL0imJAwLzgwbQNbjww3oRfwMNG6SbUaJLQ4lwuzjg4gEDOCBPNZRr027KSv6l9kkrtE8FalRKAAoD1AEAQBAEAQBAEAQBAEAQBAEAQBAEAQBAEAQBAEAQBAEAQBAEB44wgOT072gGDWYg4gH29V52xg9V52u18dNHxkb0NO6r8iltWlatQAOf4R7LfC3oF8vX7R1FfEpWXlg9anpqcMpFc6pGXVckbp3Rva51/ZrT5dTc18uezI5l4OQ4jbsxX13ZWrlWpuM+Y9TxtZRVOV11PbfpilEueKh1U2y5gjoHcTyC1rdq6amsSv6GdPSzm8qxX6J7S9yxtPu5a3YcYJJy5rzY9vZzDHqdD0WMM7GxWptRge0yHCR9DvXv0qsasFOPDOKUXF2ZvWhUIAgCAIAgCAIAgCAIAgCAIAgCAIAgCAIAgCAIAgCAIAgCA5ntnpfu2im2CXHxCY8Ozn95rl1epjQpuT+hrRpOpPajjbxJLnGScSflwAXxVerKrNylyz3acFFWRqFujNoI4kK8IwXKuTJPozfZrdRcQ0tIJ2iR1nBehQp05y2qOTnqSnFXueVKwPhpk3Ix/VOf3uWerrxpruqLwufMrTi5fHPn8GC8ts2PUB1nYe2YPpE5eIcMnesdV9J2HXbjKk+mUedrYZUjrV9AcIQBAEAQBAEAQBAEAQBAEAQBAEAQBAEAQBAEAQBAEAQBAYvMCTkgPlFpthr1H1iZDnG7uaCQI3Qvj+1a0p1rPhcHtaOmowMKzoaeC8yHzHYkVNSvH912QQkjZZqRIBiC/AD9OsnjlwB2hdspdxRv8Aqlx6dfc42t87dF+f9Fm1sCF4zd2bEe2WgtENi9vyHFdWm0rq5fBRySKepa67TeDp3GLp3bp3L01pKbw19SHJM6rslpVrn0azcATdcDmJN1zTvB+C59NfS6tKXp9H/UZV476bR9RX1x5AQBAEAQBAEAQBAEAQBAEAQBAEAQBAEAQBAEAQBAYueBmQOKhu3INdO1McYDmkxMAjLKeChTi8JktNcm2VYg5rttpO5TFFp8VTPcweY88uq8rtXVd1S2Ll/g69HR3z3PhHE4AbgF8le7PbSIte1NIggjgt4Qig9yKS1E3g0YzsXZCMbXuQ5+Jf2IktDiIJAAGwAR8lhr53qc3wuDloq0SwsNhqViWUgL10kT5RAwnnAVNHpZampsX1Jq1VTV2cxZLW54IqC7UYS17TmHDPBe5s2fDa1jKSsza8KGCLoS0d1aHUneWri3dUAxA/c3Hi3eubW099PeuY/j/Roj7foS2d7RY/XEO/cMD9ea97SVu+oxn7+vU8irDZNxJ66TMIAgCAIAgCAIAgCAIAgCAIAgCAIAgCAIAgCAgab0k2z0XVXahgNrj5R1WNesqUHNl6dN1JKKPl1PtLaQ8v70kkyQQC3gGnADgvmlrq6lu3HrPTU7WsWGju0QL48dF7vapGWEnMmk8w3+J5Lda1W3O8X4x49n+xk9O1xZrz/ks6nax1KL1V1QEgQKTQT/qC0odpPdZzcl/+Uv3D0W5Yjb6lNpC2mvVdVdhewaPdaMh815Ot1Lr1XI69PSVOCREtHlMYrmhBtm+5Ipa9aMNa64wLPJt0ZRvG8fsa1FaW1WMXyXMrhILuhb6dmsZtNOtecCx72NumWXoc3ET5ZxnNfWdmU6dCjytz5/g8nVuU58YRW/iHoaKjrZZ2uLgB/U0wMLsAipOV4AjAZjHau3UUd6uuSNPW/wDrl9DmKVoDmgtMgiQV5rVjtRE0pQLm3mmHNgg7CMWnkVCdnlFkfQfw67Qh4AOAeYLfcqgCRwOH+lU0FT/Hrug+JZRz6qlujuXQ+ir6A84IAgCAIAgCAIAgCAIAgCAIAgCAIAgCAIAgPCUB8v7daY76rcafy6RI/c/Jx5ZdV852jqe8qbFwvyerpKOyO58s5cFebY62bbAfzRuB+CT+RhEilUv1zsptP/MR8pVqCVOG59bmlS+2y6kxxhp4LgWWWSKx9WF1JEyRBtDe8cBr2hdMJOCuZ8F1ZWhrfvLUuGo9zIsWmibGKpdeIaxolzneXHIHccei69Bpe+qXeEs3/BhqKmyNlyyrt5oNPg8JGANO9GGycI4LsrSpOWPsVpqpbP3I+h9PWmi4gVi9pOIcIbGubxOO+di6I6iat3bdkUlp4WblycfQdVY6q6mBcaS59MvYHADFxYCQXRrugruUFVu0ZTqbLXJtk0u12R5LGdCUTRVIvgk2HSP9PV7xv+G6A8DMR5XjePhyXLWoOpGy5WV6+Bqnfk+3dmtNttDBiL4AOGTgcnDivQ0Gs7+O2XzLn+TzK9Hu5Y4Zdr0DAIAgCAIAgCAIAgCAIAgCAIAgCAIDF7wBJIA2nJAQn6Yoj/iNP7fF/wBMrGWpox5kvcuqcn0Pf/VKRa5wdN0XiADIGOrkVKrQkrxafoRtd7HB6Z7TVajyWl1KmJDWgkF21ziM+GpfO63tCrOVqd4r8npUNPCK+KzZzT3tOYI3gg84j5rji4NfFe51Z6Gp9HCQQ4bRq4jMK7pvlZRCl4mFhdBe85Bv38FnUV7R8TWHJv0M0hjnnN0uPPEekKupedq9C/LN/wDWSIcOiooxXQh3uV1ubAluO7Wt6dm7Mbn1M9CUw5j3ngPn8ltVioxZnJttJG5tovHaFx7LcmksG19UERl6orrjgyZ7RptJkgO4H5LSFbu+Y3KtN9SzsthbUHhAmYuwCeK76GpU1iJzTi1yys0poESWvYJ2EBdbdiFI5+1dkWE+EXDtB+StHUTj1IcIvoV1o7N2hnkeHjZMH6K3+dR/Xb6BU5fpZ1XZCtaLJSp32PBYSQc4F6bp3QYhedXmlqe+o+RqobqeyZ9N0d21s1TzOLDsdl1XrUu0qMvmw/M4Z6SpHjJf2e1MeJY5ruBBXdGcZK8Xc52muTcrkBAEAQBAEAQBAEAQBAEAQGLngTJAjPHLigOZ0n2taDcs47x2V72Z2DW4+i4K2uintprc/sdEKDeZYRAbYrRXM2h9xuxxDd+Dfqufu61XNV2XsabqcPkV2SbPo+zMLga9M5AC9ltyIlR/jaVNpzXuQ6lV5syc3QzD4qbzhkWun76reGhhHNKTX1uUdaX6l9is0zoOq8hxcXQMMgcN30lcuq0dabTbvbwNaNeMcWOM0nZXBxLgd5w+QC8es5bm2d8GrYIVOk+ZbM7fruVY1djumWtfBvtVBrad2BL84JyiDwTvFKW5K1jSKaRlZKzS0tdIG0CUVOLleVyHKS+U8fZcJa4OG7PotHR6xdyvfZ+JWINofHFUjFp5NU0+DK0PLKQY3zPMD1JKtT+KTb4QSzc20qIaABq9VjKTk7lG7mD1KIZg0mZGCt0K2L2rXdleMbJwwXPKrLxI2o8dVgE5rpoV+7+pm4XZBqVCc1WpWnPk0jBItdEaHqVmOfTAwMYmDlOC30uiqV03DoY1a8YOzJTLG9hHeC7jPigXozgAXncgV20tHX4at62SMJ1qf/hhb20HYFjnn9LQ08iXB3otalOhHE5X9EIVKv6Vb1ZWUrLdN5lSpR/SXBzujcBzK46k6NPMJNP++DN1Kc8TijqNCdoXNextSq4t9pzwMozkYjHkuvRdpOdTZN48znr6dKO6KO2pVA4AtIIOIIxBG4r3jgM0AQBAEAQBAYVaoaJcQBtJgICqt3aiy0sH1mg7MyeG3kockuQk3wQrH2xpVcWU6pb75bdB4X4J5CN6xeoppmqozNls7VU2mGsc474aPmfRYVNfSi7K7ZaOmm8lFbu2tQGAADsDTI4l/wD2rlfaTbslb+/Q3WkSy2cZZbKGF0OqEOcXeN5cReJJGrCTsXHqdfOa2t4/JpT08Yu/UnULS5nkcWzhgYMcQvO/yJx+V29Do7tPk8NQkycVzyk5O7NFFLg9FRUaJsbqFrc0y1xadxI+C0hVnD5W16FXCMuUWdHS9pAnvXBu1xmeAMkrthq9UldzaXmZOjSvbae1dO1Trv73sZjyj5qJ9o1m+b+qQWmgulvqRnWpjsCwMO1mA5tOHSFzyrQn80Un4rH2NYxlHh39SrtgIdOBGrWCFFN7ODW+5Ee412XhP+nrmFutsvJ/YplGPdluYO4jKeOSq4uOWWumaq1MPIJzBmeGoqyrTtZhQS4N1lohzy90gAXWRjA9px3k/BVlOKjs9ybvoSLVZnN4aiMiqSpuOXwUUkyE4KESKLJe0b1a9lcgtSuNsB2SlMixoNAk3QJJMD/ddFOnKpJRjlsrKajG7L6z6TfSpilT8Ikl1QiCSdTAcdXmI4RgV7kNVDRU+7VpS6+H+zgdKVaW54X3Idots6hviRJ2uJJc7mV52p7TqVTppaeMFgjGoTgOgXA6spdTdRSM22faY3a/7c0hSlJ2Qcklkgv06wO7mzsdaK59ikLzv5P8rBv9V7uj7Kna88fk4q2rinaOfwfSexVir0rMBaQ1tRz3PuNMtphxwbOs6ydpK96EFCKiuEefdttvqX6sAgPEBXW/TtCj56jZ90GT0ChtLlj0KW09tWjyUXne8imOr4nlKznWhHLf7fkvGnJlNau11d3t06e5jTUd1ddHSVx1O0aa4ftn74RtHTSZU2i1vqYuNWp+97gOjLs8yVw1e05/pXvn7KyN46aK5NJD2z3YZSBzLGhjid5aJPErJamrPrb7fg17qC6XNmj7RWZAc2aeUuIBH7STiEjOSw+A0uUbLbaQ4y0EO96bp6D4rKrKm5buvjwTC6VuhWvJJk4lc86zasi6jkQuZs0RkFRlj0BQDdSoOdkJ+A4nUpjCUuEQ2kSWNYzOHu1D2Bx974LVOnT5+J/ZfyRmXkYOeXEl2J3/AEWM6jk7sskkrI1OcqFrGMqSbHpbIhQnZk2K8sJddgyuuKb+Uo7LkxDHg+Gd4+oOCup7eSOTJ1nLh4vD+057o1cklXp2ws/3oFddSU1wAgZBcjy7lrm6jXjBwlusfPitaVTa7SyvApJXNFpoRiMWnI/I7CtKkNuVwyIvxMdHU5eTqHzWVR2iXJ91ctyDJgE4iRsmJVoSs8q5DJFe3OOV1uEQwBuA1SMfVdFTVzlxaPoUjSS8/UiAErn5NLGRY0AlxEDMyABxccAtqVGdR2ir+hEpRjllRW7StLu7stN1oqbKcho/dU2dBvXuabsV81XbyXPucFXXxWImyn2btFoxtla4z/49EwP5P1+vFe7Q01OirQil+fc82pqJz5Z9Q7H6EpWWg1tKm1l7xGBidl45kxGe1aMQVkX0KC4QFXp3TdOzMv1HAbBrJ2ADEncPRRKSirslJvg4DSXaarXPthh9ibg5hpvO6jmvMr9p044gr/3xOinpZPMitosf4iCWlx9mW4QBGBk5HOc151XtKU1aOH5M6oaZLzRtp2LaZ+/vWuS05O7/AJ/JuklwSGUGj+31/urKEeruLs8NUZAD74KHUisJC3Vmt9sjAYn0HTNX7xpZKWvwRzUJxJk/eWxc8qz6FlE9WMpsukewq7ibHhYq3JsLii5JOpWENaH1JAOTR5j1yG9dCpKEd9TjourKb7u0RXrl2AF1mpoy57TvWVWu5YWF4Fowtl8miFhcuYqRYwMTGE7NfRWs7XLXRk1k4ASUjFywkG0uTJoVGSbaT2tIJEmZ1atREYhdOnr927mdSnuuZaQr0nvLqd5oON10YHYCCcOMLfUulUnvp3V+j/YzpwnGNpZINVkZrlsaIwLRv6IgzWQpRBi6oQIGM6lpB2BI0dRuAmcTmfUrOpUbdkTa5MYJVoadW3Tkks9clJNpuKWTItjPBO9pxxTV34sKEnyzRa7Uyk29UcGja4xPAZlKOkrah/BG5FSrCmviZRN7Q1bQ4ssVF1WMDUd4abTvOXI47l72m7EjHNV38kcFbtD/AKIn0OxrqkPt9c1P/qpktpjdIgnlC9yjRhTW2CSXkebUrSny7nRWSmymBSoUw0amsbnyGfFa7UjLLOl0XoAu8VaR+icf5EfAKrkaxp+J0oCoanqArtNaSbQYCfM5wa0ayTmY2Boc4/tUpLqQ2fLrfXNeq6tUOeDf0t1Nb8yvlNRqpaiTd8HrUqSpx8zfQsjboJzOIGuJzw+8eKzjRTWTTdYkkev3rW2xRWCL3NVWsBmVSctvJKIj607hvXLudR2RZ4R5VwGMicm+0RtPut9SuiUI0Y55/vsUTcngjhcjkaJGbPvFZNl0ZgKtxYzDVW5JKsthe/ytJ36hzWtOjUqfKikpxjySntZSwHjfrcfKDsaNZ3rabp0HaOZePRFVeeXhEZ7i4yTJ2lcc5ubvJ5NUrcHgaqqLlwTc8eyArunKPOAmnwV+lbX3NGpU1tYSNkxhO6YWumpd7VjDxZFSW2LZ8spV6j67HtcTVL2kO1lxPw+S+zqQpwouPEUmeJCUpVE+tz7o7StNlMNa2TGcQJLYO85ryI9pUKVFQpxu7Z6ZO16SpOo5TfUo6doF4NLmtLvKCQCYzgHNeItNOavFHoOcVi5Jq0pMAyeOHqqygo4TuSpeJXV3RKtGLLIiu0gQ4mc9WqNkLeNPBDSfJf2VjKlMPukSMxtGeYiJUzjTXR/Q53uTsaKllGqSfRcjui5rZZccVV1CbEtrAM9mAVF8TJsVmktP0aH+JUAI9luLvTLmu/Tdl162UrLxZhV1VOHLK6zaQtlrwsln7th/49XDm2c+QK+h03ZFCnmXxP7HmVdfOWI4LSwdhaTXd7bKjrTU/XhTHBuZ5nkvWjCysuDglUbZ0JtAaAym0ADAAD0DQrpFCy0f2eq1Teqksbs9s8vZ59FVzSNI02+TqdH6Op0RDGxtOZPEqjbZsklwS1BIQBAfMvxHtRdpGx0rxaGs7047a1MT0pu6qHNRWeoitzwUlQ4xsw+q+Kk7YPajxclUXvMeFxAEYSBhkuik6n/VsNx8TOpVc0YwOJBPRWnUqQV7ff8AYhJMiucXXcZLseuQ3YY81lOLdly2Sna4fDd7jkDk0aiR7xzjUI5aNxoRssy/BVXk/I0gEmTjvXDKTfJso2M2sVGyxubSVHIGwNGsqMsnBLoVabYNxzzsMBvzJXVT7uOWnJ/YylufWxJraVquwAaxuwCY6/RdM9VUlhWijJUorzPC2mWy6pUL9fhF0es/eSpN6dxzN7vTBZd5fCViObO7NpvDd9Fzd3m6s0a7vHBtDPvWvRhtt8Jjm+TTpJpuhw1YFYauO5KS9C1J2bTKW10+8Y5jwC1zS0jcRC5qctklKPKOiSUo2ZxNi0XXs9cvZT8LSYc+CLp2a70a19HU1NGvQ2zllrp4nlxoVIVLwWDs7bpZrGeFon3jjjuB+PoV59OFGHwxSk/Hov5/B2KFSbu3Zff/AEfPK/f2qu44kgjEyG0xkyT7O7WTMSvdpRhTp+XU8yq5Opbr0O8sVruMY17nFzQAXZyQMSduK+YnTjOo5LCue1FSUUuSu0nWgS117h9FvTppslS8UZaHoOqG+4G5qJycdg271Gofdqxbcng7OjaSWAFrZGUCAB+0Yei4amourNL7/gw7uzwYPdgS44DE7Bx1Bc6U6jslcviPJz2lO19CkbrD3j8g1ms7J18l6um7Fq1M1PhX39jkqa2EflyabNYNJW3V/SUjrcCHkftwceZavf03Z1Cj8sbvxZ5tbWTny/Y6XRHYuyWaHub31QY95Vh2O1rcm/HevRUfE43Nst69ujLAbSrcFSRo/Q1av4j4Ge87M/tb/socki8abZ1OjNDUqOLWy733Yu5bOSzbbNoxSLFQWCAIAgCA+Ufi1+TbbHaD5HsfQceBvN/6yf4rHU0u9oSgWpS2VUyFZ6hBwz3R8V8nSqSg7JZPYkkyxZcjxQXbC4u6j6BelHu7fHZvwbb/AL9Ec73X+Ei1qV+oGSI1+G6AACThnkFyuHeV1FvjnFkreRqntg2QmVSDLfDnyBkR0K5O9lGW6JpturM8CwbNEbWqjJN1NhOUngijfCIuTKWiazsqVTmCFvHS1XxB+xm6sF+pGvuAMD99Vg5qLsX2tmwAbFV1mWUUCCs7yZbB4ajQIJH3wUqMiLmbKguwJJO4x6rVWjFrqQ+TWLW9ogOIGzMdDgrQ1FWGFIh04vlG6jbmnB2G8ZcxqXbT1MZYnj8GUqduDG16JvCWOuzzaeBGIV5aVcxEa1sSKmtoWt7l7g4H4mfRQtPUXCNFWh4nP6Ueym8Nrm4fcODsci73W54nZhOa7dPpZ7HNr+WZz1MU9sXn7E5zRAMCBi2MhhEjfGvPeuOpXnL4eF4GsIR+bl+JVV65JgAkkwAMSScoC0hTubcK50vY7RjC6H2c1ak4ktJ7vdB8I33oO9dFJtz2qNzk1FTGJWO5ttko0WE2mpTaz3doGwZjkvR/xNytLj0PO762UfONMdsKPed1Y2vruODRHwa3F3GVyR7DpKd5SdvA0evlbC+phZuydutkOtlXuaf+WyC/oBcb6ncvXo6aFJWpxS/JwVK8p/M7nX6H7O2WyD8qmA7W93ief5HEcBAXRtOdybJte3RlhvKsiBYtG1q+LWw333SBy1nlgocki8YNnTaL7O0qUOd+Y/3nZD9rch8VRybNYwSLiFUueoAgCAIAgCApu1vZ+nbrM+hUwnFrhmx7fK4fMawSFKdiGrnxylpE2Uuo2xp76iRTc33wcKb2kkAtIgyTx1rxdR2dfUqaV4y58md1PU/8dm8ov9D6QbUAfTcXNOIY1t3k44AR8li4yoVLN/SK/LNE1OP7sVKT3ElviLs7oJA3TkuBxquTccuXNs28r8G6cUrPp4mmpZ3MxfSdG2ZWE9NVgrywjSNSEuA20M9w9Fg6czS6NtG3sBm78FEIyjK7D4JlPSjj5W1DwOHoF0KpNcX/AL9CmxEpmlqwBDacA53icfULb/KqqLiupR0YN3ZALn7GDqfmV5z2Lk2SEHW88hChzXQnazC63eTzPwUrfLhDC5MiI1Afe7FW7mX6mRuiYgOzy35f3WkaKWWQ5eB4+lIwmdpwb64lb9zBrHu8FNzTIjpGfXUuaUGi6ZJsduLMnCNYOSvTrVKXykShGXJat0iIGGJyaJJPAbF3R1Lavtz08TB0UnyQtMWWlVdTfbKFD8vytquDHlusEXgS3XBwld1H/OxLalHweL+5zz7jKvd+50FDQVir0WOs7WUm3fC6ldAbrIIgtJXc6FOb32tLz/tmYKpOPwp4Ki1WvRtgl1Sq6tUBkXnX3DXAIAgTqW8KLaznzZSdT6LwRQWn8Q7bbCaejrOQ3/MjAbZe6Gj0PFbqCRjKZps3YOpWd3mkLS6oTiabDA4OecTyA4rRJ+hk5nX6N0dQszbtGm1g13Rif3OzPNWUUijbNla1clKIM7Fo2tWxa260+27AchmVDkkWUGzotH9naVOC78x+12Q4NyHqqOTZrGCRcqpcIAgCAIAgCAIAgCA4X8UuxottHvqTQbTRF5mH+K0Ymk7bMeGcid5TyBwPZnTdOqA0+G75qeUEYHw7jqXzmq0stPU3TbdNv+3/ALk9KlVjUjZYkdJUc0zL7wPkawxG67ELOpKDTvO9+FHH2LRTXT1uaXtFOBAe8444tGyBrKxntoJR+aX2X06s0V554Rtq13NYQ8gl2TYHhG9XqV5wpONTl9PAqoJyvHoRLl0wGyc+C81U5zdkdV0ldmw1HHWJ5u9B9VfuF4kb/INvbR0x6Aqvcx6k7zYGceJMegWihBdPcruZkKIzifQK6pLlL3wiHLzMgdQ6NGHVLt4WfTH3IERsG4YlNvn7ci4OGOW84lWtty8evJF7mTaRdjGHvOwHL+ylJyylfzeERdLr7E6loVr2OdVq3Gj2oho3lziAeC76OgnXWZeywc9TUKm8L7kKy6JpOJ7sPricHD8qlzqum9/AFa0+yqaf/JO/kv5KS1k38sbEivZarATVr0LIyMe6d44iINTzu5ELp+OL20oxh5/NIzsmrzbf2Ry9v7Z2KyBwsze/qnDvXAAA7RMkneVrT0csylK78Xn2RSVdcJY8v5KrR9HSdrZdpD+moEySZYHTheu+Z/E9V1UaEacbK79cnPVrOTu/sdDof8PLNT8dcm0VNZqeT/kkz/IldFvEwcjq2XWgBoAAyAEAcAFZIqaqlbaVJBusWjqtbytut952A5ayobSLKDZ0Ng7PU6cF35jtrshwbl1VHJs1UEi3AVS56gCAIAgCAIAgCAIAgCAID5X+IX4aPqVHWywG7XJvVKMw2oYxcw5NeYGBwO45sNWfAWMnE6H7Tw/urQDSqtN03gRB2OByK8HV9lOL7zT+38HfR1d/hqe51rLc674YyzAk8ivLerqR+FJJ+mTr7uLyRfMY1mTGsgYEjaqz0tdLfKL9RGrTvtTN1+SCdQjcQJiYWUai6mjXQ2seIxngIA9DK3U4tZ9lhFbPoZhwAm80DYMT1UvauWl6ZIz0RkzaIG8mT0RK2cL1Y+57M7XbyYHRRdPz9eBlGWYxM7m/VS5Yy/ogZ0KLnYNEDdifp6pThUqYpL2z9+CspxjmTPHVaVMkOeC8eywd7U5geFnNd0eznT+KtJR9cv24/Jg9TuxBN/ZGLtIVDixgZ+uoe8qcm+RvqktXpaP/AMcXJ+Mv2X/hCo1Z/M7LyK3SVtps8dpql7h75vH+LB4W8gFVVNbrOOPZFttCjzz7s5219tnVHd1ZKTnPOWF5x3homBvOC76HZSjmq7+Suc9TWN/Lg22TsXbbUb9srd23O6DeqcIHhb1PBepTpRgrQVjinUcnd5Ow0J2SsllxZTBePbf438pwbyAWu0ycmy7L1YqzTUqgZqbEEiy6MrVfK2633n4DkMyockiyg2X2j+z9OnBd+Y7a7IcG5dZVHJs1UEi3AVS56gCAIAgCAIAgCAIAgCAIAgCAIDke3HYCzaRbef8Al1wIbWYBegZNeD524nA5aiEB8c07oDSWiw4PaatnOHeslzI/VHip88N6wraanWd5LK4fU0hVlDjg90Pp+zPptZ/gnZPhJ1HYeYK8+VDXUZOdKe7yf8P9rHSqtCatJWOhp1KhEtqB41Tj1OJPItG5clTU05O2po2fiv7+5pGnJL/ing9/q6g81Gf2uj0lxWPddnTyqjj6/wDn7l9+oXKTJFC2g5tc3cQ//wAastFp3xXX99WO+q/9CzrVmBjBcul3ivEVPEAAMAKUZ6101NFpYQSnUV/HxX3M41qzliJoNoA8rXO4AAdSWkdFzqOhhzUlL0X+l+S967/Sl6njrTVPlYxu916oeUXI6lP8zSwf/HSu/GX9Y7ipL5p+xWPt17vP6mv4Q6GsJugt2uYzA4zgZXbqqmqqQj/jv124+tzCkqUG969ystfbGzUhdpC9GUC60Lkp9jVp5qyt92ay1sIq0UQaVu0jbcKFIsYfb8jY/e7PlK9Wh2bp6WVG78Xn7HHU1VSXLt6Fzov8NmzftdZ1V3uM8LeBcfE7ldXoWZyuZ22jdHUqDblGm2m3Y0ATxOZPFWSsVbbJKkgwL8YGJ2DPoliOSfZdB1X4u/LG/F3TVzVXJF1TZd2LQ9KniGy73nYnlqHJVcmzRRSLBQWCAIAgCAIAgCAIAgCAIAgCAIAgCAIAgPHCUBxPaP8AC3R9qJd3fcVDJL6MMknW5kXSd8SgPn+l/wAIbZZwXWS0Cq0ez4qb44NvB3op55I8yhbZdKUzEPfGYa5j/SZXPPSUJfNTXsXVea4kzYNLW9vnoVOdB/xhc8uy9JL9P3ZotXV8fsbf/cNt/wAip/8Ai/08Kq+y9L4P3Y/y6nl7AaT0nUwZZ6w39y5vqQArx7O0q/T+SHqqj6/Yzb2f0rX87hTB9+oPg28V1Q09GHyQS+hlKrJ8tk2w/heJm0Wlzv0023ernE/ALazM951OiuyNjoQWUGlwyc/xuHAvmOUKdpVyZeBqkqCQpB5TvPMMaXHcMuOxArstbL2fccaroHutz5u+iq5eBooeJd2SxMp+RoG/WeJzVW7l0rEhQSEAQBAEAQBAEAQBAEAQBAEAQBAEAQBAEAQBAEB4QgIlv0cyq0tcMTk4Zg6iCidiLHL23RNan7PeN95mf8m5jlIV7plWmRKFvu+F8jYTI5GVNipNQgxIQhsxJUkGIfJgAk7BieiAm0NEVn5gMH6s+gVdyLqDLKzdn2DF5LzsyHQZ9VG5llBFtSpBohoAGwCFUuZoAgCAIAgCAIAgCAIAgCAIAgCAIAgCAIAgCAIAgCAIAgCAIDxwlAVdp0FTcZaTTP6Yuni0iOkK25lXFMiVOz79VUb5afk5TuK7CTZtAMHnJeeg6D6qHIsoIs6NBrBDWgDcIVS1jYgCAI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data:image/jpeg;base64,/9j/4AAQSkZJRgABAQAAAQABAAD/2wCEAAkGBxQTEhUUExQWFhUXFxgXGBYYGBgaGBcXFxgWFxUXFxgZHSggGholHBcVJDEhJikrLi4uFx8zODMsNygtLisBCgoKDg0OGxAQGywkICQsLCwsNCwsLCwsLCwsLCwsLCwsLCwsLCwsLCwsLCwsLCwsLCwsLCwsLCwsLCwsLCwsLP/AABEIALEBHQMBEQACEQEDEQH/xAAbAAEAAgMBAQAAAAAAAAAAAAAABAUCAwYBB//EAEMQAAEDAQQHBQYFAgQFBQAAAAEAAhEDBBIhMQVBUWFxgZEGEyIyoUJSscHR8AcjYnKCFOEzU6LxQ5Ky0tMVFlRjk//EABoBAQADAQEBAAAAAAAAAAAAAAABAgMEBQb/xAA0EQACAQMDAQYFBAIDAAMAAAAAAQIDESEEEjFBBRNRYXGRIjKBobFCwdHwFOEjUvEzQ3L/2gAMAwEAAhEDEQA/APuKAIAgCAIAgCAIAgCAIAgCAIAgCAIAgCAIAgCAIDwmEBDdbL0imJAwLzgwbQNbjww3oRfwMNG6SbUaJLQ4lwuzjg4gEDOCBPNZRr027KSv6l9kkrtE8FalRKAAoD1AEAQBAEAQBAEAQBAEAQBAEAQBAEAQBAEAQBAEAQBAEAQBAEB44wgOT072gGDWYg4gH29V52xg9V52u18dNHxkb0NO6r8iltWlatQAOf4R7LfC3oF8vX7R1FfEpWXlg9anpqcMpFc6pGXVckbp3Rva51/ZrT5dTc18uezI5l4OQ4jbsxX13ZWrlWpuM+Y9TxtZRVOV11PbfpilEueKh1U2y5gjoHcTyC1rdq6amsSv6GdPSzm8qxX6J7S9yxtPu5a3YcYJJy5rzY9vZzDHqdD0WMM7GxWptRge0yHCR9DvXv0qsasFOPDOKUXF2ZvWhUIAgCAIAgCAIAgCAIAgCAIAgCAIAgCAIAgCAIAgCAIAgCA5ntnpfu2im2CXHxCY8Ozn95rl1epjQpuT+hrRpOpPajjbxJLnGScSflwAXxVerKrNylyz3acFFWRqFujNoI4kK8IwXKuTJPozfZrdRcQ0tIJ2iR1nBehQp05y2qOTnqSnFXueVKwPhpk3Ix/VOf3uWerrxpruqLwufMrTi5fHPn8GC8ts2PUB1nYe2YPpE5eIcMnesdV9J2HXbjKk+mUedrYZUjrV9AcIQBAEAQBAEAQBAEAQBAEAQBAEAQBAEAQBAEAQBAEAQBAYvMCTkgPlFpthr1H1iZDnG7uaCQI3Qvj+1a0p1rPhcHtaOmowMKzoaeC8yHzHYkVNSvH912QQkjZZqRIBiC/AD9OsnjlwB2hdspdxRv8Aqlx6dfc42t87dF+f9Fm1sCF4zd2bEe2WgtENi9vyHFdWm0rq5fBRySKepa67TeDp3GLp3bp3L01pKbw19SHJM6rslpVrn0azcATdcDmJN1zTvB+C59NfS6tKXp9H/UZV476bR9RX1x5AQBAEAQBAEAQBAEAQBAEAQBAEAQBAEAQBAEAQBAYueBmQOKhu3INdO1McYDmkxMAjLKeChTi8JktNcm2VYg5rttpO5TFFp8VTPcweY88uq8rtXVd1S2Ll/g69HR3z3PhHE4AbgF8le7PbSIte1NIggjgt4Qig9yKS1E3g0YzsXZCMbXuQ5+Jf2IktDiIJAAGwAR8lhr53qc3wuDloq0SwsNhqViWUgL10kT5RAwnnAVNHpZampsX1Jq1VTV2cxZLW54IqC7UYS17TmHDPBe5s2fDa1jKSsza8KGCLoS0d1aHUneWri3dUAxA/c3Hi3eubW099PeuY/j/Roj7foS2d7RY/XEO/cMD9ea97SVu+oxn7+vU8irDZNxJ66TMIAgCAIAgCAIAgCAIAgCAIAgCAIAgCAIAgCAgab0k2z0XVXahgNrj5R1WNesqUHNl6dN1JKKPl1PtLaQ8v70kkyQQC3gGnADgvmlrq6lu3HrPTU7WsWGju0QL48dF7vapGWEnMmk8w3+J5Lda1W3O8X4x49n+xk9O1xZrz/ks6nax1KL1V1QEgQKTQT/qC0odpPdZzcl/+Uv3D0W5Yjb6lNpC2mvVdVdhewaPdaMh815Ot1Lr1XI69PSVOCREtHlMYrmhBtm+5Ipa9aMNa64wLPJt0ZRvG8fsa1FaW1WMXyXMrhILuhb6dmsZtNOtecCx72NumWXoc3ET5ZxnNfWdmU6dCjytz5/g8nVuU58YRW/iHoaKjrZZ2uLgB/U0wMLsAipOV4AjAZjHau3UUd6uuSNPW/wDrl9DmKVoDmgtMgiQV5rVjtRE0pQLm3mmHNgg7CMWnkVCdnlFkfQfw67Qh4AOAeYLfcqgCRwOH+lU0FT/Hrug+JZRz6qlujuXQ+ir6A84IAgCAIAgCAIAgCAIAgCAIAgCAIAgCAIAgPCUB8v7daY76rcafy6RI/c/Jx5ZdV852jqe8qbFwvyerpKOyO58s5cFebY62bbAfzRuB+CT+RhEilUv1zsptP/MR8pVqCVOG59bmlS+2y6kxxhp4LgWWWSKx9WF1JEyRBtDe8cBr2hdMJOCuZ8F1ZWhrfvLUuGo9zIsWmibGKpdeIaxolzneXHIHccei69Bpe+qXeEs3/BhqKmyNlyyrt5oNPg8JGANO9GGycI4LsrSpOWPsVpqpbP3I+h9PWmi4gVi9pOIcIbGubxOO+di6I6iat3bdkUlp4WblycfQdVY6q6mBcaS59MvYHADFxYCQXRrugruUFVu0ZTqbLXJtk0u12R5LGdCUTRVIvgk2HSP9PV7xv+G6A8DMR5XjePhyXLWoOpGy5WV6+Bqnfk+3dmtNttDBiL4AOGTgcnDivQ0Gs7+O2XzLn+TzK9Hu5Y4Zdr0DAIAgCAIAgCAIAgCAIAgCAIAgCAIDF7wBJIA2nJAQn6Yoj/iNP7fF/wBMrGWpox5kvcuqcn0Pf/VKRa5wdN0XiADIGOrkVKrQkrxafoRtd7HB6Z7TVajyWl1KmJDWgkF21ziM+GpfO63tCrOVqd4r8npUNPCK+KzZzT3tOYI3gg84j5rji4NfFe51Z6Gp9HCQQ4bRq4jMK7pvlZRCl4mFhdBe85Bv38FnUV7R8TWHJv0M0hjnnN0uPPEekKupedq9C/LN/wDWSIcOiooxXQh3uV1ubAluO7Wt6dm7Mbn1M9CUw5j3ngPn8ltVioxZnJttJG5tovHaFx7LcmksG19UERl6orrjgyZ7RptJkgO4H5LSFbu+Y3KtN9SzsthbUHhAmYuwCeK76GpU1iJzTi1yys0poESWvYJ2EBdbdiFI5+1dkWE+EXDtB+StHUTj1IcIvoV1o7N2hnkeHjZMH6K3+dR/Xb6BU5fpZ1XZCtaLJSp32PBYSQc4F6bp3QYhedXmlqe+o+RqobqeyZ9N0d21s1TzOLDsdl1XrUu0qMvmw/M4Z6SpHjJf2e1MeJY5ruBBXdGcZK8Xc52muTcrkBAEAQBAEAQBAEAQBAEAQGLngTJAjPHLigOZ0n2taDcs47x2V72Z2DW4+i4K2uintprc/sdEKDeZYRAbYrRXM2h9xuxxDd+Dfqufu61XNV2XsabqcPkV2SbPo+zMLga9M5AC9ltyIlR/jaVNpzXuQ6lV5syc3QzD4qbzhkWun76reGhhHNKTX1uUdaX6l9is0zoOq8hxcXQMMgcN30lcuq0dabTbvbwNaNeMcWOM0nZXBxLgd5w+QC8es5bm2d8GrYIVOk+ZbM7fruVY1djumWtfBvtVBrad2BL84JyiDwTvFKW5K1jSKaRlZKzS0tdIG0CUVOLleVyHKS+U8fZcJa4OG7PotHR6xdyvfZ+JWINofHFUjFp5NU0+DK0PLKQY3zPMD1JKtT+KTb4QSzc20qIaABq9VjKTk7lG7mD1KIZg0mZGCt0K2L2rXdleMbJwwXPKrLxI2o8dVgE5rpoV+7+pm4XZBqVCc1WpWnPk0jBItdEaHqVmOfTAwMYmDlOC30uiqV03DoY1a8YOzJTLG9hHeC7jPigXozgAXncgV20tHX4at62SMJ1qf/hhb20HYFjnn9LQ08iXB3otalOhHE5X9EIVKv6Vb1ZWUrLdN5lSpR/SXBzujcBzK46k6NPMJNP++DN1Kc8TijqNCdoXNextSq4t9pzwMozkYjHkuvRdpOdTZN48znr6dKO6KO2pVA4AtIIOIIxBG4r3jgM0AQBAEAQBAYVaoaJcQBtJgICqt3aiy0sH1mg7MyeG3kockuQk3wQrH2xpVcWU6pb75bdB4X4J5CN6xeoppmqozNls7VU2mGsc474aPmfRYVNfSi7K7ZaOmm8lFbu2tQGAADsDTI4l/wD2rlfaTbslb+/Q3WkSy2cZZbKGF0OqEOcXeN5cReJJGrCTsXHqdfOa2t4/JpT08Yu/UnULS5nkcWzhgYMcQvO/yJx+V29Do7tPk8NQkycVzyk5O7NFFLg9FRUaJsbqFrc0y1xadxI+C0hVnD5W16FXCMuUWdHS9pAnvXBu1xmeAMkrthq9UldzaXmZOjSvbae1dO1Trv73sZjyj5qJ9o1m+b+qQWmgulvqRnWpjsCwMO1mA5tOHSFzyrQn80Un4rH2NYxlHh39SrtgIdOBGrWCFFN7ODW+5Ee412XhP+nrmFutsvJ/YplGPdluYO4jKeOSq4uOWWumaq1MPIJzBmeGoqyrTtZhQS4N1lohzy90gAXWRjA9px3k/BVlOKjs9ybvoSLVZnN4aiMiqSpuOXwUUkyE4KESKLJe0b1a9lcgtSuNsB2SlMixoNAk3QJJMD/ddFOnKpJRjlsrKajG7L6z6TfSpilT8Ikl1QiCSdTAcdXmI4RgV7kNVDRU+7VpS6+H+zgdKVaW54X3Idots6hviRJ2uJJc7mV52p7TqVTppaeMFgjGoTgOgXA6spdTdRSM22faY3a/7c0hSlJ2Qcklkgv06wO7mzsdaK59ikLzv5P8rBv9V7uj7Kna88fk4q2rinaOfwfSexVir0rMBaQ1tRz3PuNMtphxwbOs6ydpK96EFCKiuEefdttvqX6sAgPEBXW/TtCj56jZ90GT0ChtLlj0KW09tWjyUXne8imOr4nlKznWhHLf7fkvGnJlNau11d3t06e5jTUd1ddHSVx1O0aa4ftn74RtHTSZU2i1vqYuNWp+97gOjLs8yVw1e05/pXvn7KyN46aK5NJD2z3YZSBzLGhjid5aJPErJamrPrb7fg17qC6XNmj7RWZAc2aeUuIBH7STiEjOSw+A0uUbLbaQ4y0EO96bp6D4rKrKm5buvjwTC6VuhWvJJk4lc86zasi6jkQuZs0RkFRlj0BQDdSoOdkJ+A4nUpjCUuEQ2kSWNYzOHu1D2Bx974LVOnT5+J/ZfyRmXkYOeXEl2J3/AEWM6jk7sskkrI1OcqFrGMqSbHpbIhQnZk2K8sJddgyuuKb+Uo7LkxDHg+Gd4+oOCup7eSOTJ1nLh4vD+057o1cklXp2ws/3oFddSU1wAgZBcjy7lrm6jXjBwlusfPitaVTa7SyvApJXNFpoRiMWnI/I7CtKkNuVwyIvxMdHU5eTqHzWVR2iXJ91ctyDJgE4iRsmJVoSs8q5DJFe3OOV1uEQwBuA1SMfVdFTVzlxaPoUjSS8/UiAErn5NLGRY0AlxEDMyABxccAtqVGdR2ir+hEpRjllRW7StLu7stN1oqbKcho/dU2dBvXuabsV81XbyXPucFXXxWImyn2btFoxtla4z/49EwP5P1+vFe7Q01OirQil+fc82pqJz5Z9Q7H6EpWWg1tKm1l7xGBidl45kxGe1aMQVkX0KC4QFXp3TdOzMv1HAbBrJ2ADEncPRRKSirslJvg4DSXaarXPthh9ibg5hpvO6jmvMr9p044gr/3xOinpZPMitosf4iCWlx9mW4QBGBk5HOc151XtKU1aOH5M6oaZLzRtp2LaZ+/vWuS05O7/AJ/JuklwSGUGj+31/urKEeruLs8NUZAD74KHUisJC3Vmt9sjAYn0HTNX7xpZKWvwRzUJxJk/eWxc8qz6FlE9WMpsukewq7ibHhYq3JsLii5JOpWENaH1JAOTR5j1yG9dCpKEd9TjourKb7u0RXrl2AF1mpoy57TvWVWu5YWF4Fowtl8miFhcuYqRYwMTGE7NfRWs7XLXRk1k4ASUjFywkG0uTJoVGSbaT2tIJEmZ1atREYhdOnr927mdSnuuZaQr0nvLqd5oON10YHYCCcOMLfUulUnvp3V+j/YzpwnGNpZINVkZrlsaIwLRv6IgzWQpRBi6oQIGM6lpB2BI0dRuAmcTmfUrOpUbdkTa5MYJVoadW3Tkks9clJNpuKWTItjPBO9pxxTV34sKEnyzRa7Uyk29UcGja4xPAZlKOkrah/BG5FSrCmviZRN7Q1bQ4ssVF1WMDUd4abTvOXI47l72m7EjHNV38kcFbtD/AKIn0OxrqkPt9c1P/qpktpjdIgnlC9yjRhTW2CSXkebUrSny7nRWSmymBSoUw0amsbnyGfFa7UjLLOl0XoAu8VaR+icf5EfAKrkaxp+J0oCoanqArtNaSbQYCfM5wa0ayTmY2Boc4/tUpLqQ2fLrfXNeq6tUOeDf0t1Nb8yvlNRqpaiTd8HrUqSpx8zfQsjboJzOIGuJzw+8eKzjRTWTTdYkkev3rW2xRWCL3NVWsBmVSctvJKIj607hvXLudR2RZ4R5VwGMicm+0RtPut9SuiUI0Y55/vsUTcngjhcjkaJGbPvFZNl0ZgKtxYzDVW5JKsthe/ytJ36hzWtOjUqfKikpxjySntZSwHjfrcfKDsaNZ3rabp0HaOZePRFVeeXhEZ7i4yTJ2lcc5ubvJ5NUrcHgaqqLlwTc8eyArunKPOAmnwV+lbX3NGpU1tYSNkxhO6YWumpd7VjDxZFSW2LZ8spV6j67HtcTVL2kO1lxPw+S+zqQpwouPEUmeJCUpVE+tz7o7StNlMNa2TGcQJLYO85ryI9pUKVFQpxu7Z6ZO16SpOo5TfUo6doF4NLmtLvKCQCYzgHNeItNOavFHoOcVi5Jq0pMAyeOHqqygo4TuSpeJXV3RKtGLLIiu0gQ4mc9WqNkLeNPBDSfJf2VjKlMPukSMxtGeYiJUzjTXR/Q53uTsaKllGqSfRcjui5rZZccVV1CbEtrAM9mAVF8TJsVmktP0aH+JUAI9luLvTLmu/Tdl162UrLxZhV1VOHLK6zaQtlrwsln7th/49XDm2c+QK+h03ZFCnmXxP7HmVdfOWI4LSwdhaTXd7bKjrTU/XhTHBuZ5nkvWjCysuDglUbZ0JtAaAym0ADAAD0DQrpFCy0f2eq1Teqksbs9s8vZ59FVzSNI02+TqdH6Op0RDGxtOZPEqjbZsklwS1BIQBAfMvxHtRdpGx0rxaGs7047a1MT0pu6qHNRWeoitzwUlQ4xsw+q+Kk7YPajxclUXvMeFxAEYSBhkuik6n/VsNx8TOpVc0YwOJBPRWnUqQV7ff8AYhJMiucXXcZLseuQ3YY81lOLdly2Sna4fDd7jkDk0aiR7xzjUI5aNxoRssy/BVXk/I0gEmTjvXDKTfJso2M2sVGyxubSVHIGwNGsqMsnBLoVabYNxzzsMBvzJXVT7uOWnJ/YylufWxJraVquwAaxuwCY6/RdM9VUlhWijJUorzPC2mWy6pUL9fhF0es/eSpN6dxzN7vTBZd5fCViObO7NpvDd9Fzd3m6s0a7vHBtDPvWvRhtt8Jjm+TTpJpuhw1YFYauO5KS9C1J2bTKW10+8Y5jwC1zS0jcRC5qctklKPKOiSUo2ZxNi0XXs9cvZT8LSYc+CLp2a70a19HU1NGvQ2zllrp4nlxoVIVLwWDs7bpZrGeFon3jjjuB+PoV59OFGHwxSk/Hov5/B2KFSbu3Zff/AEfPK/f2qu44kgjEyG0xkyT7O7WTMSvdpRhTp+XU8yq5Opbr0O8sVruMY17nFzQAXZyQMSduK+YnTjOo5LCue1FSUUuSu0nWgS117h9FvTppslS8UZaHoOqG+4G5qJycdg271Gofdqxbcng7OjaSWAFrZGUCAB+0Yei4amourNL7/gw7uzwYPdgS44DE7Bx1Bc6U6jslcviPJz2lO19CkbrD3j8g1ms7J18l6um7Fq1M1PhX39jkqa2EflyabNYNJW3V/SUjrcCHkftwceZavf03Z1Cj8sbvxZ5tbWTny/Y6XRHYuyWaHub31QY95Vh2O1rcm/HevRUfE43Nst69ujLAbSrcFSRo/Q1av4j4Ge87M/tb/socki8abZ1OjNDUqOLWy733Yu5bOSzbbNoxSLFQWCAIAgCA+Ufi1+TbbHaD5HsfQceBvN/6yf4rHU0u9oSgWpS2VUyFZ6hBwz3R8V8nSqSg7JZPYkkyxZcjxQXbC4u6j6BelHu7fHZvwbb/AL9Ec73X+Ei1qV+oGSI1+G6AACThnkFyuHeV1FvjnFkreRqntg2QmVSDLfDnyBkR0K5O9lGW6JpturM8CwbNEbWqjJN1NhOUngijfCIuTKWiazsqVTmCFvHS1XxB+xm6sF+pGvuAMD99Vg5qLsX2tmwAbFV1mWUUCCs7yZbB4ajQIJH3wUqMiLmbKguwJJO4x6rVWjFrqQ+TWLW9ogOIGzMdDgrQ1FWGFIh04vlG6jbmnB2G8ZcxqXbT1MZYnj8GUqduDG16JvCWOuzzaeBGIV5aVcxEa1sSKmtoWt7l7g4H4mfRQtPUXCNFWh4nP6Ueym8Nrm4fcODsci73W54nZhOa7dPpZ7HNr+WZz1MU9sXn7E5zRAMCBi2MhhEjfGvPeuOpXnL4eF4GsIR+bl+JVV65JgAkkwAMSScoC0hTubcK50vY7RjC6H2c1ak4ktJ7vdB8I33oO9dFJtz2qNzk1FTGJWO5ttko0WE2mpTaz3doGwZjkvR/xNytLj0PO762UfONMdsKPed1Y2vruODRHwa3F3GVyR7DpKd5SdvA0evlbC+phZuydutkOtlXuaf+WyC/oBcb6ncvXo6aFJWpxS/JwVK8p/M7nX6H7O2WyD8qmA7W93ief5HEcBAXRtOdybJte3RlhvKsiBYtG1q+LWw333SBy1nlgocki8YNnTaL7O0qUOd+Y/3nZD9rch8VRybNYwSLiFUueoAgCAIAgCApu1vZ+nbrM+hUwnFrhmx7fK4fMawSFKdiGrnxylpE2Uuo2xp76iRTc33wcKb2kkAtIgyTx1rxdR2dfUqaV4y58md1PU/8dm8ov9D6QbUAfTcXNOIY1t3k44AR8li4yoVLN/SK/LNE1OP7sVKT3ElviLs7oJA3TkuBxquTccuXNs28r8G6cUrPp4mmpZ3MxfSdG2ZWE9NVgrywjSNSEuA20M9w9Fg6czS6NtG3sBm78FEIyjK7D4JlPSjj5W1DwOHoF0KpNcX/AL9CmxEpmlqwBDacA53icfULb/KqqLiupR0YN3ZALn7GDqfmV5z2Lk2SEHW88hChzXQnazC63eTzPwUrfLhDC5MiI1Afe7FW7mX6mRuiYgOzy35f3WkaKWWQ5eB4+lIwmdpwb64lb9zBrHu8FNzTIjpGfXUuaUGi6ZJsduLMnCNYOSvTrVKXykShGXJat0iIGGJyaJJPAbF3R1Lavtz08TB0UnyQtMWWlVdTfbKFD8vytquDHlusEXgS3XBwld1H/OxLalHweL+5zz7jKvd+50FDQVir0WOs7WUm3fC6ldAbrIIgtJXc6FOb32tLz/tmYKpOPwp4Ki1WvRtgl1Sq6tUBkXnX3DXAIAgTqW8KLaznzZSdT6LwRQWn8Q7bbCaejrOQ3/MjAbZe6Gj0PFbqCRjKZps3YOpWd3mkLS6oTiabDA4OecTyA4rRJ+hk5nX6N0dQszbtGm1g13Rif3OzPNWUUijbNla1clKIM7Fo2tWxa260+27AchmVDkkWUGzotH9naVOC78x+12Q4NyHqqOTZrGCRcqpcIAgCAIAgCAIAgCA4X8UuxottHvqTQbTRF5mH+K0Ymk7bMeGcid5TyBwPZnTdOqA0+G75qeUEYHw7jqXzmq0stPU3TbdNv+3/ALk9KlVjUjZYkdJUc0zL7wPkawxG67ELOpKDTvO9+FHH2LRTXT1uaXtFOBAe8444tGyBrKxntoJR+aX2X06s0V554Rtq13NYQ8gl2TYHhG9XqV5wpONTl9PAqoJyvHoRLl0wGyc+C81U5zdkdV0ldmw1HHWJ5u9B9VfuF4kb/INvbR0x6Aqvcx6k7zYGceJMegWihBdPcruZkKIzifQK6pLlL3wiHLzMgdQ6NGHVLt4WfTH3IERsG4YlNvn7ci4OGOW84lWtty8evJF7mTaRdjGHvOwHL+ylJyylfzeERdLr7E6loVr2OdVq3Gj2oho3lziAeC76OgnXWZeywc9TUKm8L7kKy6JpOJ7sPricHD8qlzqum9/AFa0+yqaf/JO/kv5KS1k38sbEivZarATVr0LIyMe6d44iINTzu5ELp+OL20oxh5/NIzsmrzbf2Ry9v7Z2KyBwsze/qnDvXAAA7RMkneVrT0csylK78Xn2RSVdcJY8v5KrR9HSdrZdpD+moEySZYHTheu+Z/E9V1UaEacbK79cnPVrOTu/sdDof8PLNT8dcm0VNZqeT/kkz/IldFvEwcjq2XWgBoAAyAEAcAFZIqaqlbaVJBusWjqtbytut952A5ayobSLKDZ0Ng7PU6cF35jtrshwbl1VHJs1UEi3AVS56gCAIAgCAIAgCAIAgCAID5X+IX4aPqVHWywG7XJvVKMw2oYxcw5NeYGBwO45sNWfAWMnE6H7Tw/urQDSqtN03gRB2OByK8HV9lOL7zT+38HfR1d/hqe51rLc674YyzAk8ivLerqR+FJJ+mTr7uLyRfMY1mTGsgYEjaqz0tdLfKL9RGrTvtTN1+SCdQjcQJiYWUai6mjXQ2seIxngIA9DK3U4tZ9lhFbPoZhwAm80DYMT1UvauWl6ZIz0RkzaIG8mT0RK2cL1Y+57M7XbyYHRRdPz9eBlGWYxM7m/VS5Yy/ogZ0KLnYNEDdifp6pThUqYpL2z9+CspxjmTPHVaVMkOeC8eywd7U5geFnNd0eznT+KtJR9cv24/Jg9TuxBN/ZGLtIVDixgZ+uoe8qcm+RvqktXpaP/AMcXJ+Mv2X/hCo1Z/M7LyK3SVtps8dpql7h75vH+LB4W8gFVVNbrOOPZFttCjzz7s5219tnVHd1ZKTnPOWF5x3homBvOC76HZSjmq7+Suc9TWN/Lg22TsXbbUb9srd23O6DeqcIHhb1PBepTpRgrQVjinUcnd5Ow0J2SsllxZTBePbf438pwbyAWu0ycmy7L1YqzTUqgZqbEEiy6MrVfK2633n4DkMyockiyg2X2j+z9OnBd+Y7a7IcG5dZVHJs1UEi3AVS56gCAIAgCAIAgCAIAgCAIAgCAIDke3HYCzaRbef8Al1wIbWYBegZNeD524nA5aiEB8c07oDSWiw4PaatnOHeslzI/VHip88N6wraanWd5LK4fU0hVlDjg90Pp+zPptZ/gnZPhJ1HYeYK8+VDXUZOdKe7yf8P9rHSqtCatJWOhp1KhEtqB41Tj1OJPItG5clTU05O2po2fiv7+5pGnJL/ing9/q6g81Gf2uj0lxWPddnTyqjj6/wDn7l9+oXKTJFC2g5tc3cQ//wAastFp3xXX99WO+q/9CzrVmBjBcul3ivEVPEAAMAKUZ6101NFpYQSnUV/HxX3M41qzliJoNoA8rXO4AAdSWkdFzqOhhzUlL0X+l+S967/Sl6njrTVPlYxu916oeUXI6lP8zSwf/HSu/GX9Y7ipL5p+xWPt17vP6mv4Q6GsJugt2uYzA4zgZXbqqmqqQj/jv124+tzCkqUG969ystfbGzUhdpC9GUC60Lkp9jVp5qyt92ay1sIq0UQaVu0jbcKFIsYfb8jY/e7PlK9Wh2bp6WVG78Xn7HHU1VSXLt6Fzov8NmzftdZ1V3uM8LeBcfE7ldXoWZyuZ22jdHUqDblGm2m3Y0ATxOZPFWSsVbbJKkgwL8YGJ2DPoliOSfZdB1X4u/LG/F3TVzVXJF1TZd2LQ9KniGy73nYnlqHJVcmzRRSLBQWCAIAgCAIAgCAIAgCAIAgCAIAgCAIAgPHCUBxPaP8AC3R9qJd3fcVDJL6MMknW5kXSd8SgPn+l/wAIbZZwXWS0Cq0ez4qb44NvB3op55I8yhbZdKUzEPfGYa5j/SZXPPSUJfNTXsXVea4kzYNLW9vnoVOdB/xhc8uy9JL9P3ZotXV8fsbf/cNt/wAip/8Ai/08Kq+y9L4P3Y/y6nl7AaT0nUwZZ6w39y5vqQArx7O0q/T+SHqqj6/Yzb2f0rX87hTB9+oPg28V1Q09GHyQS+hlKrJ8tk2w/heJm0Wlzv0023ernE/ALazM951OiuyNjoQWUGlwyc/xuHAvmOUKdpVyZeBqkqCQpB5TvPMMaXHcMuOxArstbL2fccaroHutz5u+iq5eBooeJd2SxMp+RoG/WeJzVW7l0rEhQSEAQBAEAQBAEAQBAEAQBAEAQBAEAQBAEAQBAEB4QgIlv0cyq0tcMTk4Zg6iCidiLHL23RNan7PeN95mf8m5jlIV7plWmRKFvu+F8jYTI5GVNipNQgxIQhsxJUkGIfJgAk7BieiAm0NEVn5gMH6s+gVdyLqDLKzdn2DF5LzsyHQZ9VG5llBFtSpBohoAGwCFUuZoAgCAIAgCAIAgCAIAgCAIAgCAIAgCAIAgCAIAgCAIAgCAIDxwlAVdp0FTcZaTTP6Yuni0iOkK25lXFMiVOz79VUb5afk5TuK7CTZtAMHnJeeg6D6qHIsoIs6NBrBDWgDcIVS1jYgCAI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://www.indigoboat.com/foto_2006/pedal%C3%B2-2006-3_4-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371600"/>
            <a:ext cx="1143000" cy="709863"/>
          </a:xfrm>
          <a:prstGeom prst="rect">
            <a:avLst/>
          </a:prstGeom>
          <a:noFill/>
        </p:spPr>
      </p:pic>
      <p:pic>
        <p:nvPicPr>
          <p:cNvPr id="1044" name="Picture 20" descr="http://cs10577.vk.me/g21757029/a_cd1ab5f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1219200"/>
            <a:ext cx="1295400" cy="1295400"/>
          </a:xfrm>
          <a:prstGeom prst="rect">
            <a:avLst/>
          </a:prstGeom>
          <a:noFill/>
        </p:spPr>
      </p:pic>
      <p:pic>
        <p:nvPicPr>
          <p:cNvPr id="1046" name="Picture 22" descr="http://www.learnersdictionary.com/media/ld/images/legacy_print_images/stilt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2590800"/>
            <a:ext cx="723900" cy="184835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67000" y="28956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4800" y="40386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05000" y="44196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05400" y="22098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43400" y="2286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19400" y="762000"/>
            <a:ext cx="5334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2800" y="19812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" name="AutoShape 24" descr="data:image/png;base64,iVBORw0KGgoAAAANSUhEUgAAAL0AAAELCAMAAAC77XfeAAAAzFBMVEX///8Qve0QwfEDAFMAAEoAAFX4+PkLeKwAAFADAE4Qw/OyssUAAE0AAFYOpdgRxfUAAFoAAEgQuusOqtwLfLINl8qsrMAJW5SWlrDy8vUKc6kOodQNkcTg4OnU1OAGOXro6O5DQ3gPsuUMhrsHQ4GGhqXJydcKa6HOztsIU44GMHN2dpmfn7a6usoLC19ra5AFImlaWoUFG2UJYZgIS4cnJ2lRUX83N3EgIGiJiaZJSXwFGGY9PXUQEGCXl7EJZZpxcZYAAD4vL24GPXy1CsHxAAALkklEQVR4nO2da1fiPBSFS9MwaW1sBARRUEDFEQUFvIC38XX+/39601K8jFx6TpM2rsX+7Jp5YnbO9GT3dCxro4022miuqv9QrecNgdTvN1dw5txt/cAFtIaOIAPhUs78u5+2A6c+5/6fQqFR4+EC3J+0gConwj8pB4WC7dmNGol24Iecgd+3rmDXu4FdiCQXsDvbgR3zFxAZnle8mD1eQGG3JlwuD7HZC5hKw7vjklf4R/ECjD7EVTE3/AJ9WMjIM3AoKzwbvRt+2QKMPMSLDL9yB0w6xFOfLjT8wgXMz4Ahh3hrZvgk7B87IGILtfJlP7xfZ/hlO5D/Ia6HhicVG8T+sQM0WkA7pwVMncSGX7gAL7bQTg4LgBp+2Q7MD3GW7If3PtzwCxcQVSHBRXbs9Sus4ZfsgODDzOD3ZIV3aljDLxKhpxmxR4b/u+SRBiW77LJsfK/K8F/odxnrZsAuDc8JVWT4D/oK8Zv64fdc1YaP5P2hjnb2LcGEf5Sqwi9WcEKfNbNHhn9sKDV8LPua3mlljwxPfik2/Jye0Qud8HuMcl+94WP4sk8u9bH3B6Hht/WwzwpmXxd780ka/lmL4WN6WTAP9bDXr3Y41WX4mbwz4he1wGs1/Jz+hg50sMeGV/hIs0jBNW2rZ2+2peEHGg0/p3fVF8ywwlO2r9PwsTo+2VMM/+LrN/xM9oGruGD2n5lwtRs+pj9WWzBDwxOdFf6LvH3iq7tTqL9mZfiY/pyqa8lf5DO8f56F4WMFPf6miD0yfC8bw8fyOL1Swt58cDI0fKwOI1MF7PWLbA0/U1gwt9LDvxDZtJ53sjN8TN9g7u+07N1B5oafKSyYrXTskeEHx9kaPqavUZKKvRganuwXcmCPCuYkDfxl+AyfveFj2c9pCmZ3Ehr+IHvDxyoRgr6BrbcdwUUuhp/J3k5zAzskopcf+6xgpriBnQi3kZPlQ6UsmE35NNzJ75fvjdPdwFYdfp0ffXDE010oXBFSy63keCOaMrKaCP84L+uXUkdWLV+wcj7msct+6shqy+GjnOhVRFYXjJznYn01kdUbz8f6aiKrlnzYycP6wYmSG9i+tH728Moiq1NGbrK3vrLI6p67Fbz1ca5TF1nVifC3sdYPKmUUvbrIquuIARZ+/F8JRa/wBnbK6A3GO3bhxCUoeu+MOMoiq7a0Pvzk2p1rIjiOXmVkJa3vHkCt720LzpGeUxtZ/d4RAvhLDI5leyPECFWuFEdWey79C/JOcOYI53JIr1H/VqiOrO6ou5/812jbN65w+9YT7WHolUdWRSH8xNa3Sz3ChXxGnPAjFL3iyMqyDh1p/WT44Xklb2HmJHClVm1kFenF5UeJUIKGL9xZU8poDUWvMrKKdUfZWQKWYF+e1zj1YHSMoQ96/F41fWj93XXese1zV/hx6FFk9A+KXlVk9VnS+nzNBVV0Xun8xNVdkmS3vklRZPWPLn2+ugJ6Zc7J7fuBa/mkgng6VRRZfdOQsj8r8L2GK9inSyRJf4yhP1YQWS3So/CX381G5/XzHdKhzxoIeg0Fc6amI+gy63vyvDpfdrzr4uhrlOqAj+5mewuB7NIREeTrv5B9xtYWqQVKG1mt0BUh4wXW98oDTietrz+7xeAP1uGfNdBQMGNNhPPd+sEu4+zbHcYW8zERQCdFZLVOTVlX/mUKKv7X8zrTJXE7cPh0kdU6fY8lvJqEX/AXTgnB0KeLrNbp9WssYRf+MsEWFehTgmnKvV+pM/6V+hJLeJ1HSkcL/7oLyuHwqSOrdWr5H3ezwS7h7GHx9YWkRzQnqSOrdfq4mw2bb2dZBz2kzwj69JHVOs1jiWAs4ZfeOLZRTXn6yGqt7sNYwi6cyPO6vD68YZpyFZHVOkWxRGdE6GBFQDOhJwj6LKas+o4YDThrr7puHGDa2mymrE6Z7BRXP48IDH0mU1aW9cSdl5U/UCSYpjw4yWQste6vue+qM4poaz3dU1YJVffJL4Tvid4pq6RCtbWap6ySq4mi1zllBdFvTFub0VjqenUxba3SyCqN+pi21rtRfwOLkmzK4e846JmyQugSRa95LDWx9jBNuYYpK5ymxAW3teqnrLA6pS68YCqPrLC6oAT8eK/tBhasIRVweg2RFU4P9BFMryOywgmTNWuJrFB6Q7S1eiIrjCbwrDm8gdURWSEk6DmYXldkBVaRw5tyBVNWilREtLX6Iiuoig68rfX0RVZAtRx41qwzsoIJ09bqjKxgOvQZlF5vZAUSImvWHFlB1IW3tbojK4BkWwt9f1l3ZAVQFd7Wao+skuuF+NC21tYeWSXWHvGhbW0GkVVSTakD/Kc2i8gqqWRbC6XP6MOASXRFBZTelBtYK3x/8xFIn1FklUgPtAekVzRlpURtcFur/cOAAN3Cm3JDIqtQ4BfAjYmsQlFoW2tMZBXKh75CrfHDgGDJthYw6xHKmMjKitpaIH1gSmRlRW0tsCk3JrKywrYW2pR7jL7mTT3XIbitNSayshBZszmRlYXIms2JrKyorYU15eZEVlb4CrUPa8rNiaysiB7W1poTWVlR1gyCLwTElBtYK2prYfQd15TIyoraWhC8rikrnIYU9v0XcyKrUENgW2tOZBWqTWGTweZEVqFugfSyYN7mzfwhAWzKzYmsQlFg1mxOZBVqB9bWGhRZWVFbC8qaDYqspOrAttY2J7Ky4HPN3pj6eTN/CJo1GxRZWSE9rK3VP2UFUdeFtbUGRVYWeK7ZpMjKAs81mxRZWeCs2aTISqoKa2u9P3Qnb+RPmhIGoc9oyiqpTimF0JsUWUm9AttagyIrK2zKn2EF05zIygrbWshksFGRlQWdazbqBtYK21rIC+AmRVahBIe0tcZMWcWCtbXeNX3Im/izYJ/rCog5kVUoF0Tf8cnqOelsVfchTblRkZUVtbWAF8BNK5iwuWZvnzjGRFYWtK1NFFm1DvuXGT1NwOaagx5dHlkVm/3L0+HEcXzGMrqnhbW1CyOrYrNbnQ6fuKQmlHJKGBcZXfnAsuYvkVWx1d3ae20/+vJ3LbEpIcwno6PafqPGnVYm9KC55rhgSmO/XDyMqOPOqV1fHJ3vH++WC3bgeYGK/zQqkUCf67KPmWhPmB9ZRGJLanZ9c1bZ3S55ktqO/2MwfC7X7DZBJW2PsOT0smAKHhrbZfTxplZpbHeCT9TvKmHH+Ko7vkNu7672LruHrQTPslPI57q88x0eGfugU5DY36jf9+gZeVu4xTil8RFy2PP98HSvv2o7QJ/rsg/KsUVW/1zQ449IejqunfSE486O1MydLp+0X0+r/e/bcUEFpK1N+LHfGmVIerccerFQPjiujG+OhBsuIz5k4Xnjb8OLy6337cB9rmsdPTaheB+Bkaa0ZfEK7M5243i/djMS5NN2SFs5g7urafWJj9TTo9OhBQM88TK8Unm3URmf90b8YztkDUF9Q3sNfRmZzK0aP5pvR6m0vXt8Nv7bG8gT4aO+ob1G2Ev+ZMNT8TIKpfJBA/M923UKBriSCRz9spfW7HT0J7iSiRhc0yBvTAnm2scM+jCjaP1c+gYuHzKEvuyirprNoC8UXFTJNIQ+GHDMjaEp9DcUM/NvCL0smQxRMg2hR8a6ptDjInVT6HHpnCH0BRv1PwCZQo8LWUyhx81kmUKPCxdNocflFMbQo0J1U+jDfA5eMo2hL3BENmoMvddDjFKaQ3/DyQ+mP0PEi8bQo0qmOfSYAMUY+jChA0/hmkNfQMynmEMf9Pjbz6X3zuEBikH0iJk4c+jDAAVaMg2iR5RMc+gxn441iN4T4JJpED1inNIg+nCUFdjamkQPL5kG0SMyZ5Po4dOgBtEXSuBPF5hEHwho5mwU/V8KLJkm0cNLpkn0doUA32yM3i6yzVAADlC2GD37ZYrOKIPdBoZv1RFTRDkwc67+55iknScQvVU0TDD6jTbaaKONNtpoo4022ujn6X96tTw5qBe4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data:image/png;base64,iVBORw0KGgoAAAANSUhEUgAAAL0AAAELCAMAAAC77XfeAAAAzFBMVEX///8Qve0QwfEDAFMAAEoAAFX4+PkLeKwAAFADAE4Qw/OyssUAAE0AAFYOpdgRxfUAAFoAAEgQuusOqtwLfLINl8qsrMAJW5SWlrDy8vUKc6kOodQNkcTg4OnU1OAGOXro6O5DQ3gPsuUMhrsHQ4GGhqXJydcKa6HOztsIU44GMHN2dpmfn7a6usoLC19ra5AFImlaWoUFG2UJYZgIS4cnJ2lRUX83N3EgIGiJiaZJSXwFGGY9PXUQEGCXl7EJZZpxcZYAAD4vL24GPXy1CsHxAAALkklEQVR4nO2da1fiPBSFS9MwaW1sBARRUEDFEQUFvIC38XX+/39601K8jFx6TpM2rsX+7Jp5YnbO9GT3dCxro4022miuqv9QrecNgdTvN1dw5txt/cAFtIaOIAPhUs78u5+2A6c+5/6fQqFR4+EC3J+0gConwj8pB4WC7dmNGol24Iecgd+3rmDXu4FdiCQXsDvbgR3zFxAZnle8mD1eQGG3JlwuD7HZC5hKw7vjklf4R/ECjD7EVTE3/AJ9WMjIM3AoKzwbvRt+2QKMPMSLDL9yB0w6xFOfLjT8wgXMz4Ahh3hrZvgk7B87IGILtfJlP7xfZ/hlO5D/Ia6HhicVG8T+sQM0WkA7pwVMncSGX7gAL7bQTg4LgBp+2Q7MD3GW7If3PtzwCxcQVSHBRXbs9Sus4ZfsgODDzOD3ZIV3aljDLxKhpxmxR4b/u+SRBiW77LJsfK/K8F/odxnrZsAuDc8JVWT4D/oK8Zv64fdc1YaP5P2hjnb2LcGEf5Sqwi9WcEKfNbNHhn9sKDV8LPua3mlljwxPfik2/Jye0Qud8HuMcl+94WP4sk8u9bH3B6Hht/WwzwpmXxd780ka/lmL4WN6WTAP9bDXr3Y41WX4mbwz4he1wGs1/Jz+hg50sMeGV/hIs0jBNW2rZ2+2peEHGg0/p3fVF8ywwlO2r9PwsTo+2VMM/+LrN/xM9oGruGD2n5lwtRs+pj9WWzBDwxOdFf6LvH3iq7tTqL9mZfiY/pyqa8lf5DO8f56F4WMFPf6miD0yfC8bw8fyOL1Swt58cDI0fKwOI1MF7PWLbA0/U1gwt9LDvxDZtJ53sjN8TN9g7u+07N1B5oafKSyYrXTskeEHx9kaPqavUZKKvRganuwXcmCPCuYkDfxl+AyfveFj2c9pCmZ3Ehr+IHvDxyoRgr6BrbcdwUUuhp/J3k5zAzskopcf+6xgpriBnQi3kZPlQ6UsmE35NNzJ75fvjdPdwFYdfp0ffXDE010oXBFSy63keCOaMrKaCP84L+uXUkdWLV+wcj7msct+6shqy+GjnOhVRFYXjJznYn01kdUbz8f6aiKrlnzYycP6wYmSG9i+tH728Moiq1NGbrK3vrLI6p67Fbz1ca5TF1nVifC3sdYPKmUUvbrIquuIARZ+/F8JRa/wBnbK6A3GO3bhxCUoeu+MOMoiq7a0Pvzk2p1rIjiOXmVkJa3vHkCt720LzpGeUxtZ/d4RAvhLDI5leyPECFWuFEdWey79C/JOcOYI53JIr1H/VqiOrO6ou5/812jbN65w+9YT7WHolUdWRSH8xNa3Sz3ChXxGnPAjFL3iyMqyDh1p/WT44Xklb2HmJHClVm1kFenF5UeJUIKGL9xZU8poDUWvMrKKdUfZWQKWYF+e1zj1YHSMoQ96/F41fWj93XXese1zV/hx6FFk9A+KXlVk9VnS+nzNBVV0Xun8xNVdkmS3vklRZPWPLn2+ugJ6Zc7J7fuBa/mkgng6VRRZfdOQsj8r8L2GK9inSyRJf4yhP1YQWS3So/CX381G5/XzHdKhzxoIeg0Fc6amI+gy63vyvDpfdrzr4uhrlOqAj+5mewuB7NIREeTrv5B9xtYWqQVKG1mt0BUh4wXW98oDTietrz+7xeAP1uGfNdBQMGNNhPPd+sEu4+zbHcYW8zERQCdFZLVOTVlX/mUKKv7X8zrTJXE7cPh0kdU6fY8lvJqEX/AXTgnB0KeLrNbp9WssYRf+MsEWFehTgmnKvV+pM/6V+hJLeJ1HSkcL/7oLyuHwqSOrdWr5H3ezwS7h7GHx9YWkRzQnqSOrdfq4mw2bb2dZBz2kzwj69JHVOs1jiWAs4ZfeOLZRTXn6yGqt7sNYwi6cyPO6vD68YZpyFZHVOkWxRGdE6GBFQDOhJwj6LKas+o4YDThrr7puHGDa2mymrE6Z7BRXP48IDH0mU1aW9cSdl5U/UCSYpjw4yWQste6vue+qM4poaz3dU1YJVffJL4Tvid4pq6RCtbWap6ySq4mi1zllBdFvTFub0VjqenUxba3SyCqN+pi21rtRfwOLkmzK4e846JmyQugSRa95LDWx9jBNuYYpK5ymxAW3teqnrLA6pS68YCqPrLC6oAT8eK/tBhasIRVweg2RFU4P9BFMryOywgmTNWuJrFB6Q7S1eiIrjCbwrDm8gdURWSEk6DmYXldkBVaRw5tyBVNWilREtLX6Iiuoig68rfX0RVZAtRx41qwzsoIJ09bqjKxgOvQZlF5vZAUSImvWHFlB1IW3tbojK4BkWwt9f1l3ZAVQFd7Wao+skuuF+NC21tYeWSXWHvGhbW0GkVVSTakD/Kc2i8gqqWRbC6XP6MOASXRFBZTelBtYK3x/8xFIn1FklUgPtAekVzRlpURtcFur/cOAAN3Cm3JDIqtQ4BfAjYmsQlFoW2tMZBXKh75CrfHDgGDJthYw6xHKmMjKitpaIH1gSmRlRW0tsCk3JrKywrYW2pR7jL7mTT3XIbitNSayshBZszmRlYXIms2JrKyorYU15eZEVlb4CrUPa8rNiaysiB7W1poTWVlR1gyCLwTElBtYK2prYfQd15TIyoraWhC8rikrnIYU9v0XcyKrUENgW2tOZBWqTWGTweZEVqFugfSyYN7mzfwhAWzKzYmsQlFg1mxOZBVqB9bWGhRZWVFbC8qaDYqspOrAttY2J7Ky4HPN3pj6eTN/CJo1GxRZWSE9rK3VP2UFUdeFtbUGRVYWeK7ZpMjKAs81mxRZWeCs2aTISqoKa2u9P3Qnb+RPmhIGoc9oyiqpTimF0JsUWUm9AttagyIrK2zKn2EF05zIygrbWshksFGRlQWdazbqBtYK21rIC+AmRVahBIe0tcZMWcWCtbXeNX3Im/izYJ/rCog5kVUoF0Tf8cnqOelsVfchTblRkZUVtbWAF8BNK5iwuWZvnzjGRFYWtK1NFFm1DvuXGT1NwOaagx5dHlkVm/3L0+HEcXzGMrqnhbW1CyOrYrNbnQ6fuKQmlHJKGBcZXfnAsuYvkVWx1d3ae20/+vJ3LbEpIcwno6PafqPGnVYm9KC55rhgSmO/XDyMqOPOqV1fHJ3vH++WC3bgeYGK/zQqkUCf67KPmWhPmB9ZRGJLanZ9c1bZ3S55ktqO/2MwfC7X7DZBJW2PsOT0smAKHhrbZfTxplZpbHeCT9TvKmHH+Ko7vkNu7672LruHrQTPslPI57q88x0eGfugU5DY36jf9+gZeVu4xTil8RFy2PP98HSvv2o7QJ/rsg/KsUVW/1zQ449IejqunfSE486O1MydLp+0X0+r/e/bcUEFpK1N+LHfGmVIerccerFQPjiujG+OhBsuIz5k4Xnjb8OLy6337cB9rmsdPTaheB+Bkaa0ZfEK7M5243i/djMS5NN2SFs5g7urafWJj9TTo9OhBQM88TK8Unm3URmf90b8YztkDUF9Q3sNfRmZzK0aP5pvR6m0vXt8Nv7bG8gT4aO+ob1G2Ev+ZMNT8TIKpfJBA/M923UKBriSCRz9spfW7HT0J7iSiRhc0yBvTAnm2scM+jCjaP1c+gYuHzKEvuyirprNoC8UXFTJNIQ+GHDMjaEp9DcUM/NvCL0smQxRMg2hR8a6ptDjInVT6HHpnCH0BRv1PwCZQo8LWUyhx81kmUKPCxdNocflFMbQo0J1U+jDfA5eMo2hL3BENmoMvddDjFKaQ3/DyQ+mP0PEi8bQo0qmOfSYAMUY+jChA0/hmkNfQMynmEMf9Pjbz6X3zuEBikH0iJk4c+jDAAVaMg2iR5RMc+gxn441iN4T4JJpED1inNIg+nCUFdjamkQPL5kG0SMyZ5Po4dOgBtEXSuBPF5hEHwho5mwU/V8KLJkm0cNLpkn0doUA32yM3i6yzVAADlC2GD37ZYrOKIPdBoZv1RFTRDkwc67+55iknScQvVU0TDD6jTbaaKONNtpoo4022ujn6X96tTw5qBe4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s://thesmallestthingsdotorg1.files.wordpress.com/2014/09/untitled-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114800"/>
            <a:ext cx="215758" cy="304800"/>
          </a:xfrm>
          <a:prstGeom prst="rect">
            <a:avLst/>
          </a:prstGeom>
          <a:noFill/>
        </p:spPr>
      </p:pic>
      <p:pic>
        <p:nvPicPr>
          <p:cNvPr id="1056" name="Picture 32" descr="https://varungenius.files.wordpress.com/2012/01/red-number-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04800"/>
            <a:ext cx="381000" cy="304800"/>
          </a:xfrm>
          <a:prstGeom prst="rect">
            <a:avLst/>
          </a:prstGeom>
          <a:noFill/>
        </p:spPr>
      </p:pic>
      <p:pic>
        <p:nvPicPr>
          <p:cNvPr id="1058" name="Picture 34" descr="http://www.psdgraphics.com/file/red-number-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981200"/>
            <a:ext cx="381000" cy="304800"/>
          </a:xfrm>
          <a:prstGeom prst="rect">
            <a:avLst/>
          </a:prstGeom>
          <a:noFill/>
        </p:spPr>
      </p:pic>
      <p:pic>
        <p:nvPicPr>
          <p:cNvPr id="1060" name="Picture 36" descr="http://www.celebrities-galore.com/assets/styles/theme152/images/tools/numerology/number-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2895600"/>
            <a:ext cx="401207" cy="400051"/>
          </a:xfrm>
          <a:prstGeom prst="rect">
            <a:avLst/>
          </a:prstGeom>
          <a:noFill/>
        </p:spPr>
      </p:pic>
      <p:pic>
        <p:nvPicPr>
          <p:cNvPr id="1062" name="Picture 38" descr="http://static.comicvine.com/uploads/original/11111/111116692/3150494-7873411214-5.jp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4495800"/>
            <a:ext cx="480785" cy="304800"/>
          </a:xfrm>
          <a:prstGeom prst="rect">
            <a:avLst/>
          </a:prstGeom>
          <a:noFill/>
        </p:spPr>
      </p:pic>
      <p:pic>
        <p:nvPicPr>
          <p:cNvPr id="1064" name="Picture 40" descr="http://www.psdgraphics.com/file/red-number-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2209800"/>
            <a:ext cx="400050" cy="320040"/>
          </a:xfrm>
          <a:prstGeom prst="rect">
            <a:avLst/>
          </a:prstGeom>
          <a:noFill/>
        </p:spPr>
      </p:pic>
      <p:pic>
        <p:nvPicPr>
          <p:cNvPr id="1066" name="Picture 42" descr="https://rbs-pocketmoney.co.uk/SiteMedia/images/seven-7-fun-facts-325-20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762000"/>
            <a:ext cx="304800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Adventure park</vt:lpstr>
      <vt:lpstr>Merry-go-round </vt:lpstr>
      <vt:lpstr>Roller coaster (big dipper) </vt:lpstr>
      <vt:lpstr>Tree house </vt:lpstr>
      <vt:lpstr>Water slide </vt:lpstr>
      <vt:lpstr>Pedalo  </vt:lpstr>
      <vt:lpstr>Hall of mirrors </vt:lpstr>
      <vt:lpstr>The stilts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park</dc:title>
  <dc:creator>Kirill</dc:creator>
  <cp:lastModifiedBy>Kirill</cp:lastModifiedBy>
  <cp:revision>16</cp:revision>
  <dcterms:created xsi:type="dcterms:W3CDTF">2015-04-03T06:19:42Z</dcterms:created>
  <dcterms:modified xsi:type="dcterms:W3CDTF">2015-04-03T07:47:08Z</dcterms:modified>
</cp:coreProperties>
</file>