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71" autoAdjust="0"/>
    <p:restoredTop sz="94660"/>
  </p:normalViewPr>
  <p:slideViewPr>
    <p:cSldViewPr>
      <p:cViewPr>
        <p:scale>
          <a:sx n="19" d="100"/>
          <a:sy n="19" d="100"/>
        </p:scale>
        <p:origin x="-3108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diamon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/>
              <a:t>Transport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brighton-hove.gov.uk/sites/brighton-hove.gov.uk/files/public-transport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</a:rPr>
              <a:t>Plane </a:t>
            </a:r>
          </a:p>
          <a:p>
            <a:pPr algn="ctr">
              <a:buNone/>
            </a:pPr>
            <a:r>
              <a:rPr lang="en-US" sz="4000" b="1" i="1" dirty="0" smtClean="0">
                <a:latin typeface="+mj-lt"/>
              </a:rPr>
              <a:t>Is </a:t>
            </a:r>
            <a:r>
              <a:rPr lang="en-US" sz="4000" b="1" i="1" dirty="0" smtClean="0">
                <a:latin typeface="+mj-lt"/>
              </a:rPr>
              <a:t>big and </a:t>
            </a:r>
            <a:r>
              <a:rPr lang="en-US" sz="4000" b="1" i="1" dirty="0" smtClean="0">
                <a:latin typeface="+mj-lt"/>
              </a:rPr>
              <a:t>fast</a:t>
            </a:r>
          </a:p>
          <a:p>
            <a:pPr algn="ctr">
              <a:buNone/>
            </a:pPr>
            <a:r>
              <a:rPr lang="en-US" sz="4000" b="1" i="1" dirty="0" smtClean="0">
                <a:latin typeface="+mj-lt"/>
              </a:rPr>
              <a:t>It </a:t>
            </a:r>
            <a:r>
              <a:rPr lang="en-US" sz="4000" b="1" i="1" dirty="0" smtClean="0">
                <a:latin typeface="+mj-lt"/>
              </a:rPr>
              <a:t>isn`t slow</a:t>
            </a:r>
            <a:endParaRPr lang="ru-RU" sz="4000" b="1" i="1" dirty="0" smtClean="0">
              <a:latin typeface="+mj-lt"/>
            </a:endParaRPr>
          </a:p>
          <a:p>
            <a:pPr>
              <a:buNone/>
            </a:pPr>
            <a:endParaRPr lang="ru-RU" sz="4000" b="1" i="1" dirty="0">
              <a:latin typeface="+mj-lt"/>
            </a:endParaRPr>
          </a:p>
        </p:txBody>
      </p:sp>
      <p:pic>
        <p:nvPicPr>
          <p:cNvPr id="6146" name="Picture 2" descr="http://pngimg.com/upload/plane_PNG52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8229600" cy="424947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ninja-mtb-ninjamountainbik.netdna-ssl.com/wp-content/uploads/2013/12/mountain_bike_jum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conistonbillsgarage.co.uk/wp-content/uploads/2014/07/cars-h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76" y="1219200"/>
            <a:ext cx="8868624" cy="50166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cdn.stuff.tv/sites/stuff.tv/files/styles/flexslider_desktop/public/brands/Harley-Davidson/LiveWire/motorbike1.jpg?itok=jxyCPw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interrail.eu/sites/interrail.eu/files/tgv_high-spped_train_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pload.wikimedia.org/wikipedia/commons/d/d9/First_Student_IC_school_bus_202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dmdatabases.com/images/luxury-yac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582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d.fastcompany.net/multisite_files/fastcompany/poster/2013/09/3017352-poster-1280-airp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-1"/>
            <a:ext cx="109728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Transport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</dc:title>
  <dc:creator>Kirill</dc:creator>
  <cp:lastModifiedBy>Kirill</cp:lastModifiedBy>
  <cp:revision>7</cp:revision>
  <dcterms:created xsi:type="dcterms:W3CDTF">2015-12-10T07:40:58Z</dcterms:created>
  <dcterms:modified xsi:type="dcterms:W3CDTF">2015-12-10T08:02:14Z</dcterms:modified>
</cp:coreProperties>
</file>