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098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-img-v1.webbnc.net/upload/web/50/506177/slide/2015/04/10/12/06/1428642418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dirty="0" smtClean="0"/>
              <a:t>Summer holidays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http://www.mirabee.cz/images/2w3536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" y="-1828800"/>
            <a:ext cx="9144002" cy="868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http://travelchannel.sndimg.com/content/dam/images/travel/fullset/2014/12/3/top-10-caribbean-beaches-eagle-beach-aruba.jpg.rend.tccom.1280.96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http://rbk.h-cdn.co/assets/cm/14/49/547edea5e2c2b_-_sandcastle-building-tips-xl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</Words>
  <PresentationFormat>Экран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Summer holidays 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holidays </dc:title>
  <dc:creator>Kirill</dc:creator>
  <cp:lastModifiedBy>Kirill</cp:lastModifiedBy>
  <cp:revision>3</cp:revision>
  <dcterms:created xsi:type="dcterms:W3CDTF">2016-03-26T15:40:42Z</dcterms:created>
  <dcterms:modified xsi:type="dcterms:W3CDTF">2016-03-26T16:08:41Z</dcterms:modified>
</cp:coreProperties>
</file>