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Russia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elmarada.org/media/k2/items/cache/0823db9fbc6fd23b22249def2e9de454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"/>
            <a:ext cx="9448800" cy="7098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img1.wikia.nocookie.net/__cb20140918020058/inciclopedia/images/thumb/4/4e/Rusia_mapa.png/1280px-Rusia_map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730781" cy="50815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Office Theme</vt:lpstr>
      <vt:lpstr>Russia 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 </dc:title>
  <dc:creator>Kirill</dc:creator>
  <cp:lastModifiedBy>Kirill</cp:lastModifiedBy>
  <cp:revision>2</cp:revision>
  <dcterms:created xsi:type="dcterms:W3CDTF">2014-11-07T08:00:25Z</dcterms:created>
  <dcterms:modified xsi:type="dcterms:W3CDTF">2014-11-07T08:08:17Z</dcterms:modified>
</cp:coreProperties>
</file>