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4B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794" autoAdjust="0"/>
    <p:restoredTop sz="94660"/>
  </p:normalViewPr>
  <p:slideViewPr>
    <p:cSldViewPr>
      <p:cViewPr>
        <p:scale>
          <a:sx n="70" d="100"/>
          <a:sy n="70" d="100"/>
        </p:scale>
        <p:origin x="-109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  <a:solidFill>
            <a:srgbClr val="FFC000"/>
          </a:solidFill>
          <a:ln w="76200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i="1" dirty="0" smtClean="0"/>
              <a:t>Pancake day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www.city-nites.com/wp-content/uploads/2014/03/pancake-day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819400"/>
            <a:ext cx="6229350" cy="3505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blog.swapit.co.uk/wp-content/uploads/2012/02/iStock_000015084625Small1-600x3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913" y="1066800"/>
            <a:ext cx="8773295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ttps://www.aldi.co.uk/typo3temp/pics/Rp_Homebake_PD30_9ad5cd61e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0"/>
            <a:ext cx="3695700" cy="2990850"/>
          </a:xfrm>
          <a:prstGeom prst="rect">
            <a:avLst/>
          </a:prstGeom>
          <a:noFill/>
        </p:spPr>
      </p:pic>
      <p:pic>
        <p:nvPicPr>
          <p:cNvPr id="17410" name="Picture 2" descr="http://www.goodness.com.au/Organic-Unbleached-White-Bakers-Plain-Flour-12-5KG-ima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0"/>
            <a:ext cx="2533650" cy="324802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62400" cy="9445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i="1" dirty="0" smtClean="0"/>
              <a:t>Ingredients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Plain flour</a:t>
            </a:r>
          </a:p>
          <a:p>
            <a:pPr>
              <a:buNone/>
            </a:pPr>
            <a:r>
              <a:rPr lang="en-US" b="1" i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b="1" i="1" dirty="0" smtClean="0">
                <a:solidFill>
                  <a:srgbClr val="002060"/>
                </a:solidFill>
              </a:rPr>
              <a:t>Milk</a:t>
            </a:r>
          </a:p>
          <a:p>
            <a:pPr>
              <a:buNone/>
            </a:pPr>
            <a:endParaRPr lang="en-US" b="1" i="1" dirty="0" smtClean="0">
              <a:solidFill>
                <a:srgbClr val="002060"/>
              </a:solidFill>
            </a:endParaRPr>
          </a:p>
          <a:p>
            <a:r>
              <a:rPr lang="en-US" b="1" i="1" dirty="0" smtClean="0">
                <a:solidFill>
                  <a:srgbClr val="002060"/>
                </a:solidFill>
              </a:rPr>
              <a:t>Eggs</a:t>
            </a:r>
          </a:p>
          <a:p>
            <a:pPr>
              <a:buNone/>
            </a:pPr>
            <a:endParaRPr lang="en-US" b="1" i="1" dirty="0" smtClean="0">
              <a:solidFill>
                <a:srgbClr val="002060"/>
              </a:solidFill>
            </a:endParaRPr>
          </a:p>
          <a:p>
            <a:r>
              <a:rPr lang="en-US" b="1" i="1" dirty="0" smtClean="0">
                <a:solidFill>
                  <a:srgbClr val="002060"/>
                </a:solidFill>
              </a:rPr>
              <a:t>Butter /oil</a:t>
            </a:r>
          </a:p>
          <a:p>
            <a:pPr>
              <a:buNone/>
            </a:pPr>
            <a:endParaRPr lang="en-US" b="1" i="1" dirty="0" smtClean="0">
              <a:solidFill>
                <a:srgbClr val="002060"/>
              </a:solidFill>
            </a:endParaRPr>
          </a:p>
          <a:p>
            <a:r>
              <a:rPr lang="en-US" b="1" i="1" dirty="0" smtClean="0">
                <a:solidFill>
                  <a:srgbClr val="002060"/>
                </a:solidFill>
              </a:rPr>
              <a:t>Salt </a:t>
            </a:r>
            <a:endParaRPr lang="ru-RU" b="1" i="1" dirty="0">
              <a:solidFill>
                <a:srgbClr val="002060"/>
              </a:solidFill>
            </a:endParaRPr>
          </a:p>
        </p:txBody>
      </p:sp>
      <p:pic>
        <p:nvPicPr>
          <p:cNvPr id="17414" name="Picture 6" descr="http://tctechcrunch2011.files.wordpress.com/2011/04/milk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0" y="2057400"/>
            <a:ext cx="1447800" cy="1447800"/>
          </a:xfrm>
          <a:prstGeom prst="rect">
            <a:avLst/>
          </a:prstGeom>
          <a:noFill/>
        </p:spPr>
      </p:pic>
      <p:pic>
        <p:nvPicPr>
          <p:cNvPr id="17416" name="Picture 8" descr="http://www.chatelaine.com/wp-content/uploads/2013/04/Eggs-May-13-p2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2971800"/>
            <a:ext cx="1973773" cy="1447800"/>
          </a:xfrm>
          <a:prstGeom prst="rect">
            <a:avLst/>
          </a:prstGeom>
          <a:noFill/>
        </p:spPr>
      </p:pic>
      <p:pic>
        <p:nvPicPr>
          <p:cNvPr id="17418" name="Picture 10" descr="http://aleberrie.com/wp-content/uploads/2014/05/Olive_Oil_vs_Butter_OliveOilEmporium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19400" y="3733800"/>
            <a:ext cx="2209800" cy="1861079"/>
          </a:xfrm>
          <a:prstGeom prst="rect">
            <a:avLst/>
          </a:prstGeom>
          <a:noFill/>
        </p:spPr>
      </p:pic>
      <p:pic>
        <p:nvPicPr>
          <p:cNvPr id="17422" name="Picture 14" descr="Картинки по запросу Salt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53000" y="4953000"/>
            <a:ext cx="2762250" cy="1657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Mix the flour and milk</a:t>
            </a:r>
            <a:endParaRPr lang="en-US" sz="3600" b="1" i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  <a:p>
            <a:pPr>
              <a:buNone/>
            </a:pPr>
            <a:endParaRPr lang="en-US" sz="3600" b="1" i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  <a:p>
            <a:pPr>
              <a:buNone/>
            </a:pPr>
            <a:endParaRPr lang="en-US" sz="3600" b="1" i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  <a:p>
            <a:pPr>
              <a:buNone/>
            </a:pPr>
            <a:endParaRPr lang="en-US" sz="3600" b="1" i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  <a:p>
            <a:r>
              <a:rPr lang="en-US" sz="36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Add eggs</a:t>
            </a:r>
          </a:p>
          <a:p>
            <a:pPr>
              <a:buNone/>
            </a:pPr>
            <a:r>
              <a:rPr lang="en-US" sz="36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 </a:t>
            </a:r>
            <a:endParaRPr lang="ru-RU" sz="3600" b="1" i="1" dirty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</p:txBody>
      </p:sp>
      <p:pic>
        <p:nvPicPr>
          <p:cNvPr id="15364" name="Picture 4" descr="http://www.edimdoma.ru/data/recipe_steps/0033/6669/336669-real.jpg?14022585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304800"/>
            <a:ext cx="3733800" cy="2743200"/>
          </a:xfrm>
          <a:prstGeom prst="rect">
            <a:avLst/>
          </a:prstGeom>
          <a:noFill/>
        </p:spPr>
      </p:pic>
      <p:pic>
        <p:nvPicPr>
          <p:cNvPr id="1026" name="Picture 2" descr="http://4.bp.blogspot.com/-lnK9HnVzQkQ/UM4PD3zh5dI/AAAAAAAAAQI/HmJaveaIcTU/s1600/Mixed+Sunshine+Cake+ingredient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733800"/>
            <a:ext cx="4325629" cy="2430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Heat the butter</a:t>
            </a:r>
          </a:p>
          <a:p>
            <a:endParaRPr lang="en-US" sz="4000" b="1" i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  <a:p>
            <a:endParaRPr lang="en-US" sz="4000" b="1" i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  <a:p>
            <a:r>
              <a:rPr lang="en-US" sz="40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Toss the pancake </a:t>
            </a:r>
            <a:endParaRPr lang="ru-RU" sz="4000" b="1" i="1" dirty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</p:txBody>
      </p:sp>
      <p:pic>
        <p:nvPicPr>
          <p:cNvPr id="16386" name="Picture 2" descr="http://s3.amazonaws.com/rapgenius/melting-but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838200"/>
            <a:ext cx="2895600" cy="2171700"/>
          </a:xfrm>
          <a:prstGeom prst="rect">
            <a:avLst/>
          </a:prstGeom>
          <a:noFill/>
        </p:spPr>
      </p:pic>
      <p:pic>
        <p:nvPicPr>
          <p:cNvPr id="16388" name="Picture 4" descr="http://www.swanlinbar-kildallon.kilmore.anglican.org/newsletter/images8/pancake-toss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307333"/>
            <a:ext cx="2590800" cy="27625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i="1" dirty="0" smtClean="0"/>
              <a:t>Order the recipe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                   Toss the pancake</a:t>
            </a:r>
          </a:p>
          <a:p>
            <a:pPr>
              <a:buNone/>
            </a:pPr>
            <a:r>
              <a:rPr lang="en-US" dirty="0" smtClean="0"/>
              <a:t>                                                        Heat the butter</a:t>
            </a:r>
          </a:p>
          <a:p>
            <a:pPr>
              <a:buNone/>
            </a:pPr>
            <a:r>
              <a:rPr lang="en-US" dirty="0" smtClean="0"/>
              <a:t>                   Add the milk </a:t>
            </a:r>
          </a:p>
          <a:p>
            <a:pPr>
              <a:buNone/>
            </a:pPr>
            <a:r>
              <a:rPr lang="en-US" dirty="0" smtClean="0"/>
              <a:t>                                      Mix the flour and the salt</a:t>
            </a:r>
          </a:p>
          <a:p>
            <a:pPr>
              <a:buNone/>
            </a:pPr>
            <a:r>
              <a:rPr lang="en-US" dirty="0" smtClean="0"/>
              <a:t>Add lemon and sugar</a:t>
            </a:r>
          </a:p>
          <a:p>
            <a:pPr>
              <a:buNone/>
            </a:pPr>
            <a:r>
              <a:rPr lang="en-US" dirty="0" smtClean="0"/>
              <a:t>                                                   Cook the pancake</a:t>
            </a:r>
          </a:p>
          <a:p>
            <a:pPr>
              <a:buNone/>
            </a:pPr>
            <a:r>
              <a:rPr lang="en-US" dirty="0" smtClean="0"/>
              <a:t>  Mix the flour, eggs and milk</a:t>
            </a:r>
          </a:p>
          <a:p>
            <a:pPr>
              <a:buNone/>
            </a:pPr>
            <a:r>
              <a:rPr lang="en-US" dirty="0" smtClean="0"/>
              <a:t>                                                       Add the eggs </a:t>
            </a:r>
            <a:endParaRPr lang="ru-RU" dirty="0"/>
          </a:p>
        </p:txBody>
      </p:sp>
      <p:pic>
        <p:nvPicPr>
          <p:cNvPr id="18434" name="Picture 2" descr="https://cdn3.iconfinder.com/data/icons/softwaredemo/PNG/256x256/DeleteR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048000"/>
            <a:ext cx="609600" cy="609600"/>
          </a:xfrm>
          <a:prstGeom prst="rect">
            <a:avLst/>
          </a:prstGeom>
          <a:noFill/>
        </p:spPr>
      </p:pic>
      <p:pic>
        <p:nvPicPr>
          <p:cNvPr id="5" name="Picture 2" descr="https://cdn3.iconfinder.com/data/icons/softwaredemo/PNG/256x256/DeleteR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295400"/>
            <a:ext cx="609600" cy="609600"/>
          </a:xfrm>
          <a:prstGeom prst="rect">
            <a:avLst/>
          </a:prstGeom>
          <a:noFill/>
        </p:spPr>
      </p:pic>
      <p:pic>
        <p:nvPicPr>
          <p:cNvPr id="6" name="Picture 2" descr="https://cdn3.iconfinder.com/data/icons/softwaredemo/PNG/256x256/DeleteR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905000"/>
            <a:ext cx="609600" cy="609600"/>
          </a:xfrm>
          <a:prstGeom prst="rect">
            <a:avLst/>
          </a:prstGeom>
          <a:noFill/>
        </p:spPr>
      </p:pic>
      <p:pic>
        <p:nvPicPr>
          <p:cNvPr id="7" name="Picture 2" descr="https://cdn3.iconfinder.com/data/icons/softwaredemo/PNG/256x256/DeleteR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514600"/>
            <a:ext cx="609600" cy="609600"/>
          </a:xfrm>
          <a:prstGeom prst="rect">
            <a:avLst/>
          </a:prstGeom>
          <a:noFill/>
        </p:spPr>
      </p:pic>
      <p:pic>
        <p:nvPicPr>
          <p:cNvPr id="8" name="Picture 2" descr="https://cdn3.iconfinder.com/data/icons/softwaredemo/PNG/256x256/DeleteR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81400"/>
            <a:ext cx="609600" cy="609600"/>
          </a:xfrm>
          <a:prstGeom prst="rect">
            <a:avLst/>
          </a:prstGeom>
          <a:noFill/>
        </p:spPr>
      </p:pic>
      <p:pic>
        <p:nvPicPr>
          <p:cNvPr id="9" name="Picture 2" descr="https://cdn3.iconfinder.com/data/icons/softwaredemo/PNG/256x256/DeleteR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191000"/>
            <a:ext cx="609600" cy="609600"/>
          </a:xfrm>
          <a:prstGeom prst="rect">
            <a:avLst/>
          </a:prstGeom>
          <a:noFill/>
        </p:spPr>
      </p:pic>
      <p:pic>
        <p:nvPicPr>
          <p:cNvPr id="10" name="Picture 2" descr="https://cdn3.iconfinder.com/data/icons/softwaredemo/PNG/256x256/DeleteR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800600"/>
            <a:ext cx="609600" cy="609600"/>
          </a:xfrm>
          <a:prstGeom prst="rect">
            <a:avLst/>
          </a:prstGeom>
          <a:noFill/>
        </p:spPr>
      </p:pic>
      <p:pic>
        <p:nvPicPr>
          <p:cNvPr id="11" name="Picture 2" descr="https://cdn3.iconfinder.com/data/icons/softwaredemo/PNG/256x256/DeleteR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5410200"/>
            <a:ext cx="609600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36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Mix the flour and the </a:t>
            </a:r>
            <a:r>
              <a:rPr lang="en-US" sz="36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salt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600" b="1" i="1" dirty="0" smtClean="0">
                <a:ln>
                  <a:solidFill>
                    <a:schemeClr val="tx1"/>
                  </a:solidFill>
                </a:ln>
                <a:solidFill>
                  <a:srgbClr val="FB4BF3"/>
                </a:solidFill>
              </a:rPr>
              <a:t>Add the </a:t>
            </a:r>
            <a:r>
              <a:rPr lang="en-US" sz="3600" b="1" i="1" dirty="0" smtClean="0">
                <a:ln>
                  <a:solidFill>
                    <a:schemeClr val="tx1"/>
                  </a:solidFill>
                </a:ln>
                <a:solidFill>
                  <a:srgbClr val="FB4BF3"/>
                </a:solidFill>
              </a:rPr>
              <a:t>eggs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6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Add the </a:t>
            </a:r>
            <a:r>
              <a:rPr lang="en-US" sz="36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milk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600" b="1" i="1" dirty="0" smtClean="0">
                <a:ln>
                  <a:solidFill>
                    <a:schemeClr val="tx1"/>
                  </a:solidFill>
                </a:ln>
                <a:solidFill>
                  <a:srgbClr val="FB4BF3"/>
                </a:solidFill>
              </a:rPr>
              <a:t>Mix the flour, eggs and </a:t>
            </a:r>
            <a:r>
              <a:rPr lang="en-US" sz="3600" b="1" i="1" dirty="0" smtClean="0">
                <a:ln>
                  <a:solidFill>
                    <a:schemeClr val="tx1"/>
                  </a:solidFill>
                </a:ln>
                <a:solidFill>
                  <a:srgbClr val="FB4BF3"/>
                </a:solidFill>
              </a:rPr>
              <a:t>milk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6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Heat the </a:t>
            </a:r>
            <a:r>
              <a:rPr lang="en-US" sz="36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butter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600" b="1" i="1" dirty="0" smtClean="0">
                <a:ln>
                  <a:solidFill>
                    <a:schemeClr val="tx1"/>
                  </a:solidFill>
                </a:ln>
                <a:solidFill>
                  <a:srgbClr val="FB4BF3"/>
                </a:solidFill>
              </a:rPr>
              <a:t>Cook the </a:t>
            </a:r>
            <a:r>
              <a:rPr lang="en-US" sz="3600" b="1" i="1" dirty="0" smtClean="0">
                <a:ln>
                  <a:solidFill>
                    <a:schemeClr val="tx1"/>
                  </a:solidFill>
                </a:ln>
                <a:solidFill>
                  <a:srgbClr val="FB4BF3"/>
                </a:solidFill>
              </a:rPr>
              <a:t>pancake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6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Toss the </a:t>
            </a:r>
            <a:r>
              <a:rPr lang="en-US" sz="36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pancake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600" b="1" i="1" dirty="0" smtClean="0">
                <a:ln>
                  <a:solidFill>
                    <a:schemeClr val="tx1"/>
                  </a:solidFill>
                </a:ln>
                <a:solidFill>
                  <a:srgbClr val="FB4BF3"/>
                </a:solidFill>
              </a:rPr>
              <a:t>Add lemon and sugar</a:t>
            </a:r>
          </a:p>
          <a:p>
            <a:pPr marL="514350" indent="-514350">
              <a:buNone/>
            </a:pPr>
            <a:endParaRPr lang="en-US" sz="3600" b="1" i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arenR"/>
            </a:pPr>
            <a:endParaRPr lang="en-US" sz="3600" b="1" i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arenR"/>
            </a:pPr>
            <a:endParaRPr lang="en-US" sz="3600" b="1" i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arenR"/>
            </a:pPr>
            <a:endParaRPr lang="en-US" sz="3600" b="1" i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arenR"/>
            </a:pPr>
            <a:endParaRPr lang="en-US" sz="3600" b="1" i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arenR"/>
            </a:pPr>
            <a:endParaRPr lang="en-US" sz="3600" b="1" i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arenR"/>
            </a:pPr>
            <a:endParaRPr lang="ru-RU" sz="3600" b="1" i="1" dirty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</p:txBody>
      </p:sp>
      <p:pic>
        <p:nvPicPr>
          <p:cNvPr id="19458" name="Picture 2" descr="http://exposure.org.uk/wp-content/uploads/2014/03/pancakeda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3733800"/>
            <a:ext cx="2667000" cy="24273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Create </a:t>
            </a:r>
            <a:r>
              <a:rPr lang="en-US" smtClean="0"/>
              <a:t>your recipe 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Ice cream</a:t>
            </a:r>
          </a:p>
          <a:p>
            <a:r>
              <a:rPr lang="en-US" b="1" i="1" dirty="0" smtClean="0"/>
              <a:t>Salad</a:t>
            </a:r>
          </a:p>
          <a:p>
            <a:r>
              <a:rPr lang="en-US" b="1" i="1" dirty="0" smtClean="0"/>
              <a:t>Chicken and rice</a:t>
            </a:r>
          </a:p>
          <a:p>
            <a:r>
              <a:rPr lang="en-US" b="1" i="1" dirty="0" smtClean="0"/>
              <a:t>Hot chocolate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111</Words>
  <PresentationFormat>Экран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Pancake day</vt:lpstr>
      <vt:lpstr>Слайд 2</vt:lpstr>
      <vt:lpstr>Ingredients </vt:lpstr>
      <vt:lpstr>Слайд 4</vt:lpstr>
      <vt:lpstr>Слайд 5</vt:lpstr>
      <vt:lpstr>Order the recipe </vt:lpstr>
      <vt:lpstr>Слайд 7</vt:lpstr>
      <vt:lpstr>Create your recipe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Pancake day</dc:title>
  <dc:creator>Kirill</dc:creator>
  <cp:lastModifiedBy>Kirill</cp:lastModifiedBy>
  <cp:revision>10</cp:revision>
  <dcterms:created xsi:type="dcterms:W3CDTF">2015-03-20T06:18:33Z</dcterms:created>
  <dcterms:modified xsi:type="dcterms:W3CDTF">2015-03-20T07:20:31Z</dcterms:modified>
</cp:coreProperties>
</file>