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  <a:prstDash val="lgDash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mtClean="0"/>
              <a:t>Notting</a:t>
            </a:r>
            <a:r>
              <a:rPr lang="en-US" dirty="0" smtClean="0"/>
              <a:t> </a:t>
            </a:r>
            <a:r>
              <a:rPr lang="en-US" dirty="0" smtClean="0"/>
              <a:t>Hill Carnival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London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earebang.com/wp-content/uploads/2014/08/Batala-Notting-Hill-Carniv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35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news.bbc.co.uk/media/images/48751000/jpg/_48751915_01_n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69017" cy="3048000"/>
          </a:xfrm>
          <a:prstGeom prst="rect">
            <a:avLst/>
          </a:prstGeom>
          <a:noFill/>
        </p:spPr>
      </p:pic>
      <p:pic>
        <p:nvPicPr>
          <p:cNvPr id="17412" name="Picture 4" descr="http://static1.demotix.com/sites/default/files/imagecache/a_scale_large/5600-5/photos/1409174114-notting-hill-carnival-childrens-day-2014_56041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-1"/>
            <a:ext cx="4572000" cy="3120201"/>
          </a:xfrm>
          <a:prstGeom prst="rect">
            <a:avLst/>
          </a:prstGeom>
          <a:noFill/>
        </p:spPr>
      </p:pic>
      <p:pic>
        <p:nvPicPr>
          <p:cNvPr id="17416" name="Picture 8" descr="https://metrouk2.files.wordpress.com/2013/08/ay_1169078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4876800" cy="3733800"/>
          </a:xfrm>
          <a:prstGeom prst="rect">
            <a:avLst/>
          </a:prstGeom>
          <a:noFill/>
        </p:spPr>
      </p:pic>
      <p:pic>
        <p:nvPicPr>
          <p:cNvPr id="17420" name="Picture 12" descr="http://static1.demotix.com/sites/default/files/imagecache/a_scale_large/2500-7/photos/1377472323-caribbean-masks-parade-at-londons-notting-hill-carnival_25036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3048000"/>
            <a:ext cx="4928616" cy="381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95800" y="0"/>
            <a:ext cx="762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048000"/>
            <a:ext cx="93726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photos.martinfoster.net/040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314700"/>
          </a:xfrm>
          <a:prstGeom prst="rect">
            <a:avLst/>
          </a:prstGeom>
          <a:noFill/>
        </p:spPr>
      </p:pic>
      <p:pic>
        <p:nvPicPr>
          <p:cNvPr id="16388" name="Picture 4" descr="http://infotravel.com/wp-content/uploads/2012/02/Mask-of-Carniv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3637" y="3276600"/>
            <a:ext cx="5350363" cy="3581400"/>
          </a:xfrm>
          <a:prstGeom prst="rect">
            <a:avLst/>
          </a:prstGeom>
          <a:noFill/>
        </p:spPr>
      </p:pic>
      <p:pic>
        <p:nvPicPr>
          <p:cNvPr id="16390" name="Picture 6" descr="http://cdns.medindia.net/afp/images/lifestyle-brazil-carnival-2995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3840480" cy="3200400"/>
          </a:xfrm>
          <a:prstGeom prst="rect">
            <a:avLst/>
          </a:prstGeom>
          <a:noFill/>
        </p:spPr>
      </p:pic>
      <p:pic>
        <p:nvPicPr>
          <p:cNvPr id="16392" name="Picture 8" descr="http://www.danitadelimont.com/images/gallery/bing/bing-nottinghill-carnival-mas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0"/>
            <a:ext cx="3733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Notting Hill Carnival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Noting Hill Carnival </dc:title>
  <dc:creator>Kirill</dc:creator>
  <cp:lastModifiedBy>Kirill</cp:lastModifiedBy>
  <cp:revision>6</cp:revision>
  <dcterms:created xsi:type="dcterms:W3CDTF">2015-04-24T06:48:55Z</dcterms:created>
  <dcterms:modified xsi:type="dcterms:W3CDTF">2015-04-28T07:05:41Z</dcterms:modified>
</cp:coreProperties>
</file>