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FF6699"/>
    <a:srgbClr val="3333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559" autoAdjust="0"/>
    <p:restoredTop sz="94660"/>
  </p:normalViewPr>
  <p:slideViewPr>
    <p:cSldViewPr>
      <p:cViewPr>
        <p:scale>
          <a:sx n="60" d="100"/>
          <a:sy n="60" d="100"/>
        </p:scale>
        <p:origin x="-130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Happy New Year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Riddles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sz="3600" b="1" i="1" dirty="0" smtClean="0">
                <a:solidFill>
                  <a:srgbClr val="7030A0"/>
                </a:solidFill>
              </a:rPr>
              <a:t>1) It’s </a:t>
            </a:r>
            <a:r>
              <a:rPr lang="en-US" sz="3600" b="1" i="1" dirty="0" smtClean="0">
                <a:solidFill>
                  <a:srgbClr val="7030A0"/>
                </a:solidFill>
              </a:rPr>
              <a:t>time when is snowing, when all children do skating, skiing, make snowmen and play snowballs</a:t>
            </a:r>
            <a:r>
              <a:rPr lang="en-US" sz="3600" b="1" i="1" dirty="0" smtClean="0">
                <a:solidFill>
                  <a:srgbClr val="7030A0"/>
                </a:solidFill>
              </a:rPr>
              <a:t>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Winter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Autumn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Spring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Summer </a:t>
            </a:r>
            <a:endParaRPr lang="ru-RU" sz="3600" b="1" dirty="0" smtClean="0">
              <a:ln w="190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Riddles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2) We celebrate it on the first of January.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New Year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St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 Valentine`s 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day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Independent day</a:t>
            </a:r>
            <a:endParaRPr lang="ru-RU" sz="3600" b="1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Riddles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3) He </a:t>
            </a:r>
            <a:r>
              <a:rPr lang="en-US" sz="3600" b="1" i="1" dirty="0" smtClean="0">
                <a:solidFill>
                  <a:srgbClr val="00B050"/>
                </a:solidFill>
              </a:rPr>
              <a:t>always comes in the night of New Year and brings presents to obedient boys and girls.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St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. 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Patrick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Elf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Santa 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Claus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Snowman</a:t>
            </a:r>
            <a:endParaRPr lang="ru-RU" sz="3600" b="1" dirty="0">
              <a:ln w="1270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Riddles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FF6699"/>
                </a:solidFill>
              </a:rPr>
              <a:t>4) We </a:t>
            </a:r>
            <a:r>
              <a:rPr lang="en-US" sz="3600" b="1" i="1" dirty="0" smtClean="0">
                <a:solidFill>
                  <a:srgbClr val="FF6699"/>
                </a:solidFill>
              </a:rPr>
              <a:t>decorate it when it is New Year with garlands, colorful balls and other toys. </a:t>
            </a:r>
            <a:endParaRPr lang="en-US" sz="3600" b="1" i="1" dirty="0" smtClean="0">
              <a:solidFill>
                <a:srgbClr val="FF6699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>
                <a:ln w="3175">
                  <a:solidFill>
                    <a:schemeClr val="tx1"/>
                  </a:solidFill>
                </a:ln>
                <a:solidFill>
                  <a:srgbClr val="3333FF"/>
                </a:solidFill>
              </a:rPr>
              <a:t>Snowflake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>
                <a:ln w="3175">
                  <a:solidFill>
                    <a:schemeClr val="tx1"/>
                  </a:solidFill>
                </a:ln>
                <a:solidFill>
                  <a:srgbClr val="3333FF"/>
                </a:solidFill>
              </a:rPr>
              <a:t>New Year </a:t>
            </a:r>
            <a:r>
              <a:rPr lang="en-US" sz="3600" b="1" dirty="0" smtClean="0">
                <a:ln w="3175">
                  <a:solidFill>
                    <a:schemeClr val="tx1"/>
                  </a:solidFill>
                </a:ln>
                <a:solidFill>
                  <a:srgbClr val="3333FF"/>
                </a:solidFill>
              </a:rPr>
              <a:t>Tree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>
                <a:ln w="3175">
                  <a:solidFill>
                    <a:schemeClr val="tx1"/>
                  </a:solidFill>
                </a:ln>
                <a:solidFill>
                  <a:srgbClr val="3333FF"/>
                </a:solidFill>
              </a:rPr>
              <a:t>Snowman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>
                <a:ln w="3175">
                  <a:solidFill>
                    <a:schemeClr val="tx1"/>
                  </a:solidFill>
                </a:ln>
                <a:solidFill>
                  <a:srgbClr val="3333FF"/>
                </a:solidFill>
              </a:rPr>
              <a:t>Christmas </a:t>
            </a:r>
            <a:r>
              <a:rPr lang="en-US" sz="3600" b="1" dirty="0" smtClean="0">
                <a:ln w="3175">
                  <a:solidFill>
                    <a:schemeClr val="tx1"/>
                  </a:solidFill>
                </a:ln>
                <a:solidFill>
                  <a:srgbClr val="3333FF"/>
                </a:solidFill>
              </a:rPr>
              <a:t>carol </a:t>
            </a:r>
            <a:endParaRPr lang="ru-RU" sz="3600" b="1" dirty="0">
              <a:ln w="3175">
                <a:solidFill>
                  <a:schemeClr val="tx1"/>
                </a:solidFill>
              </a:ln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pic.58pic.com/10/63/38/39bOOOPIC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838200" y="1143000"/>
            <a:ext cx="7924800" cy="510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Greetings  !!!</a:t>
            </a:r>
            <a:endParaRPr lang="ru-RU" dirty="0"/>
          </a:p>
        </p:txBody>
      </p:sp>
      <p:sp>
        <p:nvSpPr>
          <p:cNvPr id="3076" name="AutoShape 4" descr="data:image/jpeg;base64,/9j/4AAQSkZJRgABAQAAAQABAAD/2wCEAAkGBxQSERUTExQWFhQVGB4aGRcXGB0YGBoiGBoeGBgbGh8YHCggHBslHRwZITIhJSkrMC4uHB8zODQtNygtLisBCgoKDg0OGxAQGzQkICQtLDI0NDQwLCw3MjQvNCwvLCwsLC8sLDQvNyw0LCw0LCw0LC8sLCwsLCw0NCwsLCwsLP/AABEIAOIA3wMBIgACEQEDEQH/xAAcAAEAAgMBAQEAAAAAAAAAAAAABQcDBAYCAQj/xAA9EAACAQMDAgUCBAMHAwQDAAABAhEAAyEEEjEFQQYTIlFhcYEHMkKRFKHRFSMzcrHB8FJi4SSSwvEWg6L/xAAaAQEAAwEBAQAAAAAAAAAAAAAAAgMEBQEG/8QAMBEAAgIBAwMCBAUEAwAAAAAAAAECAxEEEiETMUEiUQUyYXEUkaHB8YGx0fAzNEL/2gAMAwEAAhEDEQA/AMfTOnW7lu49wzdZZLMdx5ndB+f9/eozomitXrxt3NQFRVY74USQQAJPxJOTx961r155a7tISAsj07iQN+3EcT2xP0re0XStRpdHcvXdIDbvKoW4xG+znDAA7lmR2H6Z9q+drrk8ybyVboyS9Pb9T3pGFpld1ZlJwxUw3yCTk4+3PwZe91mzvuOFZg4CiTOQDEyO2DFSWv8AFVvXaNtNp9PeuXygHlhZW0FIJYGeBGPsK4B93li4FYITG6DtkCYniY7UnTjGPJZCdkfRVzn6GzrHB4JH0xHxg1HrqSkBZ7ERiNpweMtPftW1cX+7tFGDtcO1lGSpJ9O4wFWR+kmZFZLnh/VoC13S3lQT6oAIiZgE+pcffkH3srpmvBs0OmrqtjPWR9Dyvr98d8Gtor+du1Np7lVLCMj1ETz7RHaKz6QXLhRBkuwVdwiSxgergyTH7ffV00eYFPEwTH7/AExz8TW2WViz53RIyG/9vt9DUJ/VF/x+zROcIaXGEvH9j1q1bTXbtm7atlh6G3qH28MGQg4aIz7E4rc//H91o3lJEKSFAMkwYwI7fE1z/UL6sZE57Ex9eOc/FSHSurN5HlFmwxJh4bgflOP/AG9/vSyM8Jw/1HFrlXzvX2MmmuNAUmcd53d+Zx/z61ivORwfrHevt3TIZBbcdsjcWJPwB+/PtWmXERBEfIqCinyilPk6zpvhxb+jN9rpX8zBVChPSTh/1EmPtUF5LMm4MdhkYBJz6SInGBGTUZp70uqO7LbY59UL8E9uY5/cc10r9D1CEDgMSyOAxBB/ygzPp4mYPNW9OfDiael1cKuPJBXbLL+vt+3YEnu30rLd1BAG7g+6w3sBxk/NTjdNa0Xf82JK9lhWYxHeUwcTvXgyKiTtTcxDbgfUCQzYORP8q8nGSfrRHUaWdHzeSR6alq1at37tg3fNLzIDBAh2gBT6SxMySDAgCMk+9dpwbaXksbFuFwyH8o2xtIEyAQRImAQYwYqI0vXblncttQ6H1bXn09iQUYMMAAxgwPYVsr1a7qV3uwSCANohVA3bgBnGZzJPea9sXoNfV089NGtQxPPzM0dCNtyRuj7FR75OY7/aun6tpbC6bThSDfJZrhXkBgY3lMKRIILexBgGtPX9BE2201wXgwZgqr6sAMwG3ExJCzIAjJqEuEFeftzXrThLLWeCmuL0tq6sc/v9ia0XhpLqai+W2rYXAX1SSCVQTlTxzMyM5rnl0rBlBkAMNxwdoJycdwOFrPoeptbNwSSLohgM7iDuEjv3+c1mtX1dra4CEgHOAOdw+Ik59q9nN54RXqbIW27oR2kl1+7Y86bU3LYA9fsTMDgbhx2GZrnHbLFlLCCTB/KZ/VI4Hx8VZPirwXp7Gl820WVgVyzBjcnmPb3x2FV5qUVQNpWDHBJIJwQfc/P0+lRUFB4LI3KqTVkU1Jfl9mZvD3T31V5LSTuc8kEwJ9TH4GT/APddv1bw9bV1WyfyRauEiZdV3cY9TSuJA5M4zwmkhCWZSpKSDJXuRI75ZY/euj0HXbYRVvqzBDhl2wFX1Qp2i4T29TECSeYq6KrbcZotqlpZWNYwvGX/AASw1arfQNbdGRYIDL+oCSCuM5wDFRHXLRDbtu1W4EY/pP8A994qb1/UtPa0dq6q2zqtQqvv2CFiFuNjAIIIgfqkxg1ynU+qPcYecGEAekyAe+8A+/H71jupcbMR7EtTZFxcW888HjVXAybWyCI29oAx/uK6fqXi65d6fsayB5g8pr2dp2wDwMEyvfuYrjumW2vXRbUSxnjJhfU0AfmMAwBzVg9J1CaXT3bGNRaLPuVnRTERA3ETIXeRGA3MitNFE+ecIpoosnFtdjc/CTpBVLt5lClhsUqoErzO4Ek/sPoeajb/AIGujV29A167/Zzh7yRG4MsA2yxX83qkE8icSCa7rwvss20sLa8rE7RBgxJErgxxPeKn4rqQhCUEu+BGLhj3Ifo/huxp7BsBd6MSzeYFO4mMkABew4HapcoIjt7dq9Uq9JInKTk8tkJ1bwppdSCLloCQRK+k5XZOOSBETxFcp1f8MEaDYfaA0lDMGWBiRx6dyjHeasalQlVCXdFbhF90cH0j8NdOgPngXA6w6ZCyHLI6wfSduDH8pM+esfhppypOlXy35Ckll4gkBiYOFMcengSa76lOlDGMDYsYKGfwJqztlDKsit/+xto2/wCXkk4z2rvdF4DtWtK9q5at3D/1Ku1mHZjHDrJEgAmPmu8pUI6eEVweQrjFnCaDwXoUtJOlRjn1XpYsR7luJ5gQPbFR3iXo66fy2t21SztZYtoEURucklYyeBkScmYqzKxX7CupR1DKwgqwBBHsQeaKnHk1U2qqe5Iqe5dU44ZZA2QS21omCrFiGEYBggcYJ27n4YuwRxcUEglkYGAW3HuTJkpM87T74sHS9E09tt6WkDTumJIMRIngxiRUjTop/MT1d8bkopcdyvh+H4sae4LJ3OwVtjAMCdoDqCSIkgkNIjce0VyHUPDyHUC3piLbpO+1cOAVGciQTgzBIz9avCtTVdNtXAA6KQG3RAic8/ck0s08ZLBCu2Kh05xzH9/c4DwN08+YLZXc1q4Xe8IKgjAQErg54B4ms3i38Nbdy3u0Si3e3ZDu2xgx9UzO0jkQPiOIsCzZVBCqFHsBAzk8fNZK9VMdu1kb5xtawsJLBSnTfAGt0mpt3bli1qrQkOtq4N0MIJXzAnqHOOeO9dRrvwu07w1lmtk7TDgkACSRGIOQPtVh0oqIJYwZ9kSlereBNdZSQTfK8BTgencxAJ7sCvHesnhfwFdbUJcfctsMQSpKXEYKHVlI/SZPPwCM4ualQWlrTyiPSjnJDajw3Yux5yLcICjcR6vQdwk/WT9zXKdX/DO1Aey5XYv5Cu4QA3ZRLNlTEZKAd6sG9cCqWPAEnBPHwMn6Cqd8a/iLqTfCaZb2mRAT/eW9ly5PDFbi4XGO/wDpUrVXGOZIvhSrZqHlnAIlxbnllSrryGxt9927j710HX797WG3dbaGVduAQncsO+ZzUXZvC45dmJuOZYucycmZ+5rtemP/AHCAWA4EgwwXdHAk/JLduT71xLJ4lwRr0897rlwRHgq1o906n03Ax2O5Hl5A/ODG4zPPv2Oa2/FeqdPN06hICA3LigBWnbcQovbaMASTBbnmuc1Z27EbDckxnPtOJ9/rWCy7L6ipe2FJJjjtGeewgdvpV0b5bMInp3ZOEqoNJpZ+/jg778OvFl1rxS7ti47Mz7Gd2ZzOxQgwAO5wPY9rbqjPw30a6nWqZIFsbivqggcflgCDtw01eddPSycoclfTsr9Niw/qKUpWk9FKUoBSlKAUpSgFKUoBSlKAUpSgFKUoBSlKAUpSgFc74o8P6PVtbOqP+GGCjzPL/PE8EE/lH86nNVc2ozDJVSY+gmuR6X03zReL35kAswCsSWU5MkgLBgD4qca4zi3J8Ge61xajFZbKp6/0m1Y1V23bcuLbESRtxyBP6sctAB7fO3Y6iwUWwx2nMdp5Mft/zNQGovNvctBljJAgHOCADheI+1bNmy+8D8rjIJIXkZkn4mvnL4KU3jt4J2234W9tYXHfj7H3pejuam5+f0rAZmPpUMYHOd0kQoGakur9Pu6ZY3o1uSp2yTJBIDCAVlc8xg+1YegXbZs3bN0hNzI24cApuC5Wceo54EfM176zcs2rDWbb+bcuurO071AtyQCSIJJPbtPvmbjFl9dOn/Cu1zxZnsd7+DnTNtl9QR6nOwSqzC8wR6oOOfYVZFU1+HfWr+r1mm00LbsadGuslsR5hUbAXz2Z1IHGO9XLXXoxsWCuMm1lilKVcSFKUoBSlKAUpSgFKUoBSlKAUpSgFKUoBSlKAUpSgPhFVr4zI0Fu4iAgXVKqwmCjHKSATKzjgRjuasuqt/GHXAtasAwy+v8AUOZ7g7ZgcGefmozt6dcvqii6C4n5XYq/yijGT6h3957/AH5+9b1nVstsLMksdqmGxAzDAj37f6CPWqtSULYBMEwMDhJAEfX6150NkFwW9QjM5BJHBnuMfH8q4SmsZPpviPx+jUaNVxh62ufp/vgzDSTBj3HEASS0fzrVa0IJNdLd8Wo2iWwtpg2FOYSRBZ1gzJjn3JrT8OaG3cLXdQ4Fu2ARAkM0Tthh/KCCR7c+0aey2e1fx7nyd0oVpc5Oy/CLw1tX+PNzNxXtrbWI2hwCWPvuTAER98WbVdeHPFaKrf3hZUI3WyiqVUmCV2KMjkjMQRzVh27gYBgQQRII4IPBFd6NPTiknle/uW6e6Ni47o9UpShoFKUoBSlKAUpSgFKUoBSlKAUpSgFKUoBSlKAUpSgFVH+LfTGS5/EKhIIG+5sVVQDgbydzE8AQQJ7E5tyq0/GzUg6e1ZABbzQ5k8BVYCAMySeYiAczFU3pODyQsSceSvtLorlyxIQnkEmRM+04ge/z8Vo2L+3BMkc/aYqY6PrtRb07IGRyCcPuICx+SIEZB+lRl512hFgTj2GPUDJP+b7nv34McuTi/cpsVSSce/kzeZbBTdtCAQf3JzODkwTXQ9dvjT6W1p7gC+YS88GBwCCcYIz8RmuS0NkNdQXW22y43H2Aif8AQ/v8Vl8S6l710sx3LblFzIABO2PjAz9K6GnUK6pyzzLhfuZJpylFPwS/hrqxVrp8pru9dgZEDAAYJggkwCCfpn3q9enIRaUF/MwPWYzOZxj9qr78JejafyVup5j3EYk3CuxAxBVltk5ZYwe0gHBECy6305Vaj4RtpqUcy9xSlKtLxSlKAUpSgFKUoBSlKAUpSgFKUoBSlKAUpSgFKUoDy5wY5/aqR1ept3Oqxq3/ALtmh1ZlZVMegMyY2zGeQMHBq72WRByDVT/iT4S8sXNZbCW1QpCrABlvUzT34AA/6vis+pi5Q4K7Fxk0vxEsaezdsNY2Bm3b0t/k9SwrQMbjnPeK5jRaAyHIcIMAxAY7cifcSK0VJIBJM7vv6Yj/AJ9andZ1XzjbVLa2wiQVDHaxAgvEfmIge/zXGslltrgzye95fBF3rWSschYMwQxIIj37T8fyND2xMgA/lAjIGeBwAPtX3Q6K7eL7ASA2TOJP6oPB/wCZr3r9UJK+WQdxEzElsMRxk/evG3lQXgjsljdgsD8IdK83HIAQAKsd8x/1fB/SDnk9rOrlfAmh/hNNbsuIuNJb8pg9lOwDMdzOZzXVV3aOIJGyEXGKTFKUq0kKGlYvzH4B/egPe8e4r6GFa13UqDETWUAEArHx/SgMteQ49xRTI/59DUV0yyN11O3H2kigJXzB7j96+k1G3emWlEkkfM156YvmWmRpKg4/kaAk/MHuP3r6TUS+jsQfX/8A0DWLTOTYuA8CI/3FATXmD3H719BqI0PTUdAxmTPH1j2r70s7WuKDKjj7EigJUuPcUDg8EVB9O0iXFJcmZ9/ie9SWk0SISVJJiOZoDaDA16rGluDWSgFKUoD5VcfjDad9Et3fAtXgGQH0nf6QTH6g0R9TVi3XCgkmABJJwB81XHX9XpdTZfTA3WR3tHeANsW7yF1GZDbTGQI3AgYNU3dsE40ysT2rJUVu9NSumtFWCyN7LI+MzAP+XNbfUALt2FCIqn0DbkAjnaO3HIGAPasDqC4VjIGd2e45wDg/0riTw5bUYZra2vY2+ia3yHeIUHkkmMcD1Z7nnNYpXUahWuPiZYoggAHvIwPkgfWtM3AisDnI2dz6vUPsP9alPCDk7pb1g4yQQDA/NMD1HECeSSAJr2ipSt3s1aWDulGqT4XJanS/E9hmAfzEyAGuKozwNxQkTwZ4hlM11YqotQy7CBO3O8mBBIKGCcLgEDmIMAlRFmeHWY6WyX/N5azz7Y/Nnj3zXaqfg36uiMEpRJKlKVcYRWOz3+prJWJrMzkieYj+lAaWp00sSGWD7nit3ToAoAMx3rB/Z6+7fy/pWS1pQvDMP2/pQGSxx9z/AKmoqxcKtfYcjj9zUuiwIrX/AIBfXz6+f3nFAaGi0YuDe7EknialbSKohYAFaf8AY9v/ALv3H9Kyr09QhTMEyfft8fFAY7nT7MHt87jj+daOluE2Lg7CI+9bn9j2/wDu/cf0rZGiUIUGAefegIvTdN329wYyZx2waz9HI8tserv84x/vUjp7IRQo4Hv+9YrWjVWZhPq5HbNARnTNCtxSWnBjH0FSek0a252zn3+K9aTSi2CFmCZzWegFKUoBSlKA5zx8zDRtGBuXcfVxPYIQSS20RImY4riIgAmS8+gAzOyeSZ4loGRz2zVrXrQYFWAIOCDVPeOWTSagWLDEwoO1vVGBid279NsgxIKgg81nu9PqZu0+qrqr2z4ITqRi5uRQRthm3A7YAULAJA9IA/MSck81E+b/AHqkFlAGGkqRzIkHGSYzwY+K2799gAWYsDO+SWMNgZOTtGa19BbG+TmF79yfjuPY1x9/qczlaq1W2ucVwzKNA1wO4jagmW9MgQNqzy2ZjmKwaW95UOMmSAMwcd/cD2+RUnqOquLX8NINtTv245MqRPPc4+v2x9N6M76W5eABFqRliDuBEkCIPpgGSJ+ajB4wyEJyUk4d0WH4N6fpdSLdw3HuXNi3CnAWeS2zIDkbtjGDMxzVh1Rn4aXLlvVBRcdVY+pLYRiccsG/T2xJ/aavOu5RJSjlGvrzuWZPIpSlXHgpSlAKUpQClKUApSlAKUpQClKUApSlAKUpQClKUAqqfxY6axffb7Lvebk4GBsQD0yYEyC3EGrE8QdQNjT3Lild6qSobO4jO0CQSTxj3qnfFfUlceWhK6i4SbpljtBJYW89gWgQQIHArNqZRUcMtjQpwlOfEV/fwe/w48QabTl1vkISIS4V3cFt6nBIB9J+1YfEI0/mai4PMsszKbFprTILiwodxIwJlox298QXSumbLqsxBZWDL6hBKncJEyQYg/Wp3xF1c6zYNgXy5kTuJJgGDHGK5MrIY2mRNdJ58HO2E/USBJn6wQRgnuK3LupQo/lF4lnZTgNPB+gMR9pqMOmY5AJgAQMkR8e3efk15LwrRyRtH3/8f7Uwm8n0+l+C6P8AAy1Ep59Oe+MP2La/CfoSG0NYVG5pVCVj8p2lhOe0cDgnODVkVxH4V9TV9GllRAtDau+4puPkkttXKrJxP0zEnt67dSSgsHzkEkuBSlKsJClKUApSlAKUpQClKUApSlAKUpQClKUApSlAKUpQEd13RtdsMqbfMEMm6Y3KZHBkTET81U3V+ltca5qHdbRfD27gKupGxZBOZkj6/erqrg/xP8R/w6W0sXEGoZsjarOqQZOZ2eoLB+vtIz6iEXHMvBdC6EYbbI5Wcledca15yppVbdsUTtJdi0YAj80d+/71FX/OSEdHSZJDAqfSdogHtkmamughmW95Tf8AqG2MGOWZZLXB7mTtnuQT2mtzWXby2GfUMu93Xyl/KBAIciexET2nbXJeGtyR5ZpuvRLVOaWOMefoc21tS4Vm2rKgkZIloJEdwJOfj77fWLFgXH8om4oaFZhBO1ZckEDg44E1CC40nEljmcc+/wA/0rLdZ1Ytcgsx/kfiCePkH/aOzsipaWUKZSsljKyuc5/UtP8ACDRttuXS+5SAqgR/MbZkADliM4jvZVQHgbpv8PorSHkjcZLfqyBD5GIxU/XcqjtgkRgsRSFKUqwkKUpQClKUApSlAKUpQClKUApSlAKUpQClKUApSlAK/OfjzUK3U9YyD0i4FJHAKoqNPtLq1foyqt/ElU01q1pNPCG9dLOZQEs7TvctmSScxEH4iqNRHdDkhYuCttItw+pVb053DER7H3HxUt1EW7dqzeGoa5euEG4v5mT0HicgAmCDzMivp0FzTlrT+l0IkHOBtbHZlKlsjuMxXrrfQxZ0+lvK5PnG5uBHEEbAIkYG6Tme2K5Ma55ba4E9LbXVvlHhkVcvAb4H5oKkADI/KwAwMEyB9K2/D/Tnv6i3eu/4AvIjvO1Qbk7e47wPjcvvWJtJAJHvP79h/Kp3p+qvaiyujtLbCWzvCL/i3WU75G64ASPz9h6eDxTTyjKZDTVxsmoSeEXbo7iMg8tlZBgFSCMYiRWeuB/D3p1/Tm7vQor7QiNun0s43bSfSu3bGAffgV31duDysmy+pVzcU8oUpSpFIpSlAKUpQClKUApSlAKUpQClKUApSlAKUpQClKUAqjfHfUPN17OpDKnpWIaChwPSAQZHBJ/arvvAlSByQY7V+dvEds2dS4BnObnrZSTn0tcGYHcY9o4GTWZ2cFN+cG/1/rb6i+1yArgpEHEAjicYaJPcfGKjOlsFQhwTbDeldzbd0EE7Z2zH6vmsGquhyNvYx6ozPIgdp4/84yebtCgHehLDIgekxj4xP0iuTJyaw33FltudtmcLwzpes2h5SEWmtkEgsRnAiCJ5HGPmo290u15Nm8t4qzXAtwxHlyY3AD1enn57V81fXGv2APUQD+UCWJkzj34n6CI7x3h7qqWbtw3k3JcQpEBtkkZzjtkwT8V7p4cvJqjOqVrTXDWM9sM7vwDr9Umov6fTBNXYFzcdVcZkC7lUHMNvMAeke3MHFrCuY8HdY0jWFS0Ldlz+eyoCw5JVsDGWRgPpWXo3XLhLfxJtoMlSvpC7TtKsWbMSPVAHNduvEYpZyRjW2m0+x0dKrXrv4l+W727SjfbZx6vyvgG0VPyZU/c+1bXTfxQsttF5ChY9s8uFU/sd30Bp1oZxkq3xLApULp/EVm/bnT3bZuESq3DtkkkAHuJ2nMH3g1yCfi1bts9vU6S9buoSrKjJcAIMESxT/SpOyK5bJbkWTSorw9121rNOt+2YDYKkjch7q3z/AK4PeuW8QeLAr2n84raZsJbWWYcEuSD2PEdwc8i2C3LOePcqtvjWk35O9BmvtU9ofHJs6hUS6X06LIV2Fv1MYJdyJKjcxIAnA9s2JqvFOnt2hcZ53W/NVRMsshTtBySCwxzkVXvjlrPYlXapxyidpXPdL8Y6W+xVbkMG2kN7yV54yVP8vep2zeVwGVgwIkEGQZ4OK9Uk+xNNPsZK+VyfjTq7oVso/l7xLPOw5wArEEA4PAJ4xXK2dXfsMXS4+7LetiUbBWWEwE/KxIwIeIkTB2JPBtq0cpw3ZwWvSue1vi2zZ09q/c3BLqypghZiQpJGJzH0rkNL+KghGdMQFccHdu9TfChYP3NJWwj3ZilJReGWhStDpXV7WoUNbYExJU/mGSMjtkEfY1qdU8TWLBKs3rVlBUcjeCVbP6TtIniQfap7ljIyiapUD0nxdpNQu5LoH+f0x6d+Zxxn96nFYHiikn2CaZ6pWrreo2rIBu3Utg8b2CzHPJ+lfb+utopd7iqgAJZmAUA4BJOMyP3pklh4ybNcN41uafUW7h2G41sPbB9IUNcBssfURuK5Hx2r74c8fWr+t1Gma4u3f/6e5gK42gMs8Eh9xU/qB+Mwn4nrbR109lSLt4l22gNJJHYkssxMoBnJNVWTWzKJVyr7zTf0RXPUukX9MQXRlJ4b9JH2n1CR9DWrpkIhTJUSdvbI7ZHx37VZnTemW7+nS1rN/mKCVeZFoKWQbm4glSfVPB9pHIavpwt3CouJcgxuSSpgfI+nEj5Ncu7NeH4ZdrbGo7XFPOMN919P6Ev4DvrorpvX0dUvKVW8EJClSCQMZ3ZmPb6xHeN9Ql7WPdtBlGJJXYzMBl4IBB459q29A96+LVgP6LZBEgDaR+UyBJiTyf8AasnV9DfvNcu3GVnSN7CAcAAQFEZxEfes3XeMGLbKVfpXBG9B6Pcv3Ut2m8ssdxdTO0pkE5yAfrkx3mpvqXRbun1N3+DdBbhU23fWBuBe5/iArt9DEsfaMkVEaPQX0tPfssyIuGKXCjGO0KcgSDz3rb0PiGz5dsXS4a0y8s7M3qG4ggSogscsfVEAVr084tYZfo1BZUuM/XBzK6QQwP5lONpXYcwYK+kAdoEfSsdjeDCw4zkiO0YPeBXc+NbGnW2oIS7q7hDFyxBCfoaFbaW2wOM5MVxuotOsSpMA5kkQuZ9h9KrsW2Tjk86/4fNTSnDOcP8AyfdHobrGbSuLgOFUEtAO4QBkjsa2dD0W5e1TLdndO5yTDeoSuGz7dsVKeHtXc/hSdOEDrcPmq2SVKjyy3xO4+0gdwKdV327Vgu27U72KAAltjcgf9gYnaD/3RiajNT2PksWkgqPxLksN/L5NG9pDpL6Mjg3EIYEDGDic5xz96mlu2NWtlbbmzfQQ27jAxEjLRwccwKjOl6c6i6iMTLGNxyR34PJ9h7168R9JGlvqltywI8wLPrGYPpBIMx2qek1Uq4yhNbk+6OZqKeoupDhJmv4g8L3wCLdrzAhJdkII4M/J4/lUJpbTtttyV2E7A5jaTkwSPTJzE8k+9Td7qt+0ItN5WSGAH5veQeB9M1p3uq+cqxbtI4ObiLlsYnOB3gEZJq9yolXmvMX7Pn9SpdSL2vk3NJ0O7dstdtLuVMsVYKQQJDCctHMCvGn1+o01zbYusv5TAmSAGAHz+b/kV80vUrllbi27zBXHqLYDBQZxO0ewEEmY+u14f6naV2e+RuUCCRLZxGP6e9YpSsrWVyX1RjKSWcG23ii5eNt9QPX5ewuBkxuwfiZY4yQoMiver6/aC8hyJC8NEdpJ9M8hoPMekgzE9QuW3eEH6pnkEEeofE/7VHrYtrcUj1oGG9AYYiZMH5EiauhqpNc9zoV66yqOzh48mfX6m5dgm47IP0NdmBMwcjcJJiZNfV06LMMQDBBbEGJ7GYnFbXVdVb1FyUDiygCW1JG5FH6ZBJ5J5JPzWvontWLyu9oOimdrAFTg92kTMGCM/wCtMpOTw2c+b3Ty/JH623tYTvnONwxIUH1AZmO1e9Pae4yw+5gAqhm9cDAWYkwMAe0Ae1bfW9Wt596oLYkgKIAAxAx7EHsBmtTTABt0yQDAXOSIyRxzVinJrDPraPhnw+74dG2U8NZy8+fbBJ6boz3t3lqWVBL7SAVDSGkH80ieOw4rzp/EWr0zEWrxADGVBwS23MHnKx/4Nah19y1uZCVa5IY5BIJwDmIOcROK17DhmDs4L/qlZUfaMt9vvXkJThzk+ep01Sj1JzwueE+c8448ZOw8adctXdXK3DcUW0EzIUzJCwOQdrE7okdyIo/i0f2Y2lCE3GU2yWaRtYzuXcSx7iCcenJrL4P8EWdVYa6bl2SxVQu0bSIy0jMzMYxUA2ii4yFgxViuODBiZ/nVtmonH1e5O3WWyqjBpY+hLPoRGk1V1LOnt2wn+GJZ9h3ByIjdI7z8nOJbSXjq9RdFny7gcLve/cKXH2HBthRuUY5AAE/AqGHhy4zeWWAZFJjdIEngSccDivnROlu12Fui09pSwbIPxyVMZz7DkHgVx1WGklwXLUSqwq68Z8+Wb/iHX27DXbdyWvtsi0xO2XLbocgRAIbzBtkzzmuUtXmICgQFQFmGCSYj6YI4+K2v7RGo1a3tXcSVAX8sh4BGQBGZ5/0re60yWbpNswfjHOfqcSJnGB3qOovU5qODNqZyuhvykke+j/4lv5aDUj1A7TqtuIvkCMQNpwI7YGKUrEuzL9L/ANf8zm9TqHCsgZgpIlQTtP1HB4FRO0HdImB/8W/oKUrVpe5zX2Rk0DlmG4kwsCcxAwB7RUh0RiRck/pr5SoX+SVH/r7fuiG/iHtkNbZkYcMpKkSRMEZr3obpuF2cl2LrLMdxP1JpSta+UofdktYaLhjEFojEQxio/qFwtdYsSSDyTJ/nSlZl/wAj+x7n0mxqmMDPatXSmlK8j8hGHkltPkQcj2PFRl4f3ZPeGM/SY/0FfKV7pu7JEl1BABdgAetxgdhsgfQViunaLQXAIyBgH619pU7e/wCZ4e7o9S/Q/wC1Zrom205gTSlY/MT2RBasbZ24y3GOHaOKyaM19pW+7sz0lrSggyJqJ6Xm9aByCbeO2WWf3pSqtN5/oeG/c112ytvyrj299s79jFd3qI9W05+9bdkbbnpxDYjEZ7RXylQv7E4+DqNEJuvOY0oOfctz9fmuTujcxnOG5z2NKVV5Olr/AJF9yNRzLCTABIE4EcRUp4TsK+pQOoYbJ9QB/wCr3+1KVup+Y5MO6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ata:image/jpeg;base64,/9j/4AAQSkZJRgABAQAAAQABAAD/2wCEAAkGBxQSERUTExQWFhQVGB4aGRcXGB0YGBoiGBoeGBgbGh8YHCggHBslHRwZITIhJSkrMC4uHB8zODQtNygtLisBCgoKDg0OGxAQGzQkICQtLDI0NDQwLCw3MjQvNCwvLCwsLC8sLDQvNyw0LCw0LCw0LC8sLCwsLCw0NCwsLCwsLP/AABEIAOIA3wMBIgACEQEDEQH/xAAcAAEAAgMBAQEAAAAAAAAAAAAABQcDBAYCAQj/xAA9EAACAQMDAgUCBAMHAwQDAAABAhEAAyEEEjEFQQYTIlFhcYEHMkKRFKHRFSMzcrHB8FJi4SSSwvEWg6L/xAAaAQEAAwEBAQAAAAAAAAAAAAAAAgMEBQEG/8QAMBEAAgIBAwMCBAUEAwAAAAAAAAECAxEEEiETMUEiUQUyYXEUkaHB8YGx0fAzNEL/2gAMAwEAAhEDEQA/AMfTOnW7lu49wzdZZLMdx5ndB+f9/eozomitXrxt3NQFRVY74USQQAJPxJOTx961r155a7tISAsj07iQN+3EcT2xP0re0XStRpdHcvXdIDbvKoW4xG+znDAA7lmR2H6Z9q+drrk8ybyVboyS9Pb9T3pGFpld1ZlJwxUw3yCTk4+3PwZe91mzvuOFZg4CiTOQDEyO2DFSWv8AFVvXaNtNp9PeuXygHlhZW0FIJYGeBGPsK4B93li4FYITG6DtkCYniY7UnTjGPJZCdkfRVzn6GzrHB4JH0xHxg1HrqSkBZ7ERiNpweMtPftW1cX+7tFGDtcO1lGSpJ9O4wFWR+kmZFZLnh/VoC13S3lQT6oAIiZgE+pcffkH3srpmvBs0OmrqtjPWR9Dyvr98d8Gtor+du1Np7lVLCMj1ETz7RHaKz6QXLhRBkuwVdwiSxgergyTH7ffV00eYFPEwTH7/AExz8TW2WViz53RIyG/9vt9DUJ/VF/x+zROcIaXGEvH9j1q1bTXbtm7atlh6G3qH28MGQg4aIz7E4rc//H91o3lJEKSFAMkwYwI7fE1z/UL6sZE57Ex9eOc/FSHSurN5HlFmwxJh4bgflOP/AG9/vSyM8Jw/1HFrlXzvX2MmmuNAUmcd53d+Zx/z61ivORwfrHevt3TIZBbcdsjcWJPwB+/PtWmXERBEfIqCinyilPk6zpvhxb+jN9rpX8zBVChPSTh/1EmPtUF5LMm4MdhkYBJz6SInGBGTUZp70uqO7LbY59UL8E9uY5/cc10r9D1CEDgMSyOAxBB/ygzPp4mYPNW9OfDiael1cKuPJBXbLL+vt+3YEnu30rLd1BAG7g+6w3sBxk/NTjdNa0Xf82JK9lhWYxHeUwcTvXgyKiTtTcxDbgfUCQzYORP8q8nGSfrRHUaWdHzeSR6alq1at37tg3fNLzIDBAh2gBT6SxMySDAgCMk+9dpwbaXksbFuFwyH8o2xtIEyAQRImAQYwYqI0vXblncttQ6H1bXn09iQUYMMAAxgwPYVsr1a7qV3uwSCANohVA3bgBnGZzJPea9sXoNfV089NGtQxPPzM0dCNtyRuj7FR75OY7/aun6tpbC6bThSDfJZrhXkBgY3lMKRIILexBgGtPX9BE2201wXgwZgqr6sAMwG3ExJCzIAjJqEuEFeftzXrThLLWeCmuL0tq6sc/v9ia0XhpLqai+W2rYXAX1SSCVQTlTxzMyM5rnl0rBlBkAMNxwdoJycdwOFrPoeptbNwSSLohgM7iDuEjv3+c1mtX1dra4CEgHOAOdw+Ik59q9nN54RXqbIW27oR2kl1+7Y86bU3LYA9fsTMDgbhx2GZrnHbLFlLCCTB/KZ/VI4Hx8VZPirwXp7Gl820WVgVyzBjcnmPb3x2FV5qUVQNpWDHBJIJwQfc/P0+lRUFB4LI3KqTVkU1Jfl9mZvD3T31V5LSTuc8kEwJ9TH4GT/APddv1bw9bV1WyfyRauEiZdV3cY9TSuJA5M4zwmkhCWZSpKSDJXuRI75ZY/euj0HXbYRVvqzBDhl2wFX1Qp2i4T29TECSeYq6KrbcZotqlpZWNYwvGX/AASw1arfQNbdGRYIDL+oCSCuM5wDFRHXLRDbtu1W4EY/pP8A994qb1/UtPa0dq6q2zqtQqvv2CFiFuNjAIIIgfqkxg1ynU+qPcYecGEAekyAe+8A+/H71jupcbMR7EtTZFxcW888HjVXAybWyCI29oAx/uK6fqXi65d6fsayB5g8pr2dp2wDwMEyvfuYrjumW2vXRbUSxnjJhfU0AfmMAwBzVg9J1CaXT3bGNRaLPuVnRTERA3ETIXeRGA3MitNFE+ecIpoosnFtdjc/CTpBVLt5lClhsUqoErzO4Ek/sPoeajb/AIGujV29A167/Zzh7yRG4MsA2yxX83qkE8icSCa7rwvss20sLa8rE7RBgxJErgxxPeKn4rqQhCUEu+BGLhj3Ifo/huxp7BsBd6MSzeYFO4mMkABew4HapcoIjt7dq9Uq9JInKTk8tkJ1bwppdSCLloCQRK+k5XZOOSBETxFcp1f8MEaDYfaA0lDMGWBiRx6dyjHeasalQlVCXdFbhF90cH0j8NdOgPngXA6w6ZCyHLI6wfSduDH8pM+esfhppypOlXy35Ckll4gkBiYOFMcengSa76lOlDGMDYsYKGfwJqztlDKsit/+xto2/wCXkk4z2rvdF4DtWtK9q5at3D/1Ku1mHZjHDrJEgAmPmu8pUI6eEVweQrjFnCaDwXoUtJOlRjn1XpYsR7luJ5gQPbFR3iXo66fy2t21SztZYtoEURucklYyeBkScmYqzKxX7CupR1DKwgqwBBHsQeaKnHk1U2qqe5Iqe5dU44ZZA2QS21omCrFiGEYBggcYJ27n4YuwRxcUEglkYGAW3HuTJkpM87T74sHS9E09tt6WkDTumJIMRIngxiRUjTop/MT1d8bkopcdyvh+H4sae4LJ3OwVtjAMCdoDqCSIkgkNIjce0VyHUPDyHUC3piLbpO+1cOAVGciQTgzBIz9avCtTVdNtXAA6KQG3RAic8/ck0s08ZLBCu2Kh05xzH9/c4DwN08+YLZXc1q4Xe8IKgjAQErg54B4ms3i38Nbdy3u0Si3e3ZDu2xgx9UzO0jkQPiOIsCzZVBCqFHsBAzk8fNZK9VMdu1kb5xtawsJLBSnTfAGt0mpt3bli1qrQkOtq4N0MIJXzAnqHOOeO9dRrvwu07w1lmtk7TDgkACSRGIOQPtVh0oqIJYwZ9kSlereBNdZSQTfK8BTgencxAJ7sCvHesnhfwFdbUJcfctsMQSpKXEYKHVlI/SZPPwCM4ualQWlrTyiPSjnJDajw3Yux5yLcICjcR6vQdwk/WT9zXKdX/DO1Aey5XYv5Cu4QA3ZRLNlTEZKAd6sG9cCqWPAEnBPHwMn6Cqd8a/iLqTfCaZb2mRAT/eW9ly5PDFbi4XGO/wDpUrVXGOZIvhSrZqHlnAIlxbnllSrryGxt9927j710HX797WG3dbaGVduAQncsO+ZzUXZvC45dmJuOZYucycmZ+5rtemP/AHCAWA4EgwwXdHAk/JLduT71xLJ4lwRr0897rlwRHgq1o906n03Ax2O5Hl5A/ODG4zPPv2Oa2/FeqdPN06hICA3LigBWnbcQovbaMASTBbnmuc1Z27EbDckxnPtOJ9/rWCy7L6ipe2FJJjjtGeewgdvpV0b5bMInp3ZOEqoNJpZ+/jg778OvFl1rxS7ti47Mz7Gd2ZzOxQgwAO5wPY9rbqjPw30a6nWqZIFsbivqggcflgCDtw01eddPSycoclfTsr9Niw/qKUpWk9FKUoBSlKAUpSgFKUoBSlKAUpSgFKUoBSlKAUpSgFc74o8P6PVtbOqP+GGCjzPL/PE8EE/lH86nNVc2ozDJVSY+gmuR6X03zReL35kAswCsSWU5MkgLBgD4qca4zi3J8Ge61xajFZbKp6/0m1Y1V23bcuLbESRtxyBP6sctAB7fO3Y6iwUWwx2nMdp5Mft/zNQGovNvctBljJAgHOCADheI+1bNmy+8D8rjIJIXkZkn4mvnL4KU3jt4J2234W9tYXHfj7H3pejuam5+f0rAZmPpUMYHOd0kQoGakur9Pu6ZY3o1uSp2yTJBIDCAVlc8xg+1YegXbZs3bN0hNzI24cApuC5Wceo54EfM176zcs2rDWbb+bcuurO071AtyQCSIJJPbtPvmbjFl9dOn/Cu1zxZnsd7+DnTNtl9QR6nOwSqzC8wR6oOOfYVZFU1+HfWr+r1mm00LbsadGuslsR5hUbAXz2Z1IHGO9XLXXoxsWCuMm1lilKVcSFKUoBSlKAUpSgFKUoBSlKAUpSgFKUoBSlKAUpSgPhFVr4zI0Fu4iAgXVKqwmCjHKSATKzjgRjuasuqt/GHXAtasAwy+v8AUOZ7g7ZgcGefmozt6dcvqii6C4n5XYq/yijGT6h3957/AH5+9b1nVstsLMksdqmGxAzDAj37f6CPWqtSULYBMEwMDhJAEfX6150NkFwW9QjM5BJHBnuMfH8q4SmsZPpviPx+jUaNVxh62ufp/vgzDSTBj3HEASS0fzrVa0IJNdLd8Wo2iWwtpg2FOYSRBZ1gzJjn3JrT8OaG3cLXdQ4Fu2ARAkM0Tthh/KCCR7c+0aey2e1fx7nyd0oVpc5Oy/CLw1tX+PNzNxXtrbWI2hwCWPvuTAER98WbVdeHPFaKrf3hZUI3WyiqVUmCV2KMjkjMQRzVh27gYBgQQRII4IPBFd6NPTiknle/uW6e6Ni47o9UpShoFKUoBSlKAUpSgFKUoBSlKAUpSgFKUoBSlKAUpSgFVH+LfTGS5/EKhIIG+5sVVQDgbydzE8AQQJ7E5tyq0/GzUg6e1ZABbzQ5k8BVYCAMySeYiAczFU3pODyQsSceSvtLorlyxIQnkEmRM+04ge/z8Vo2L+3BMkc/aYqY6PrtRb07IGRyCcPuICx+SIEZB+lRl512hFgTj2GPUDJP+b7nv34McuTi/cpsVSSce/kzeZbBTdtCAQf3JzODkwTXQ9dvjT6W1p7gC+YS88GBwCCcYIz8RmuS0NkNdQXW22y43H2Aif8AQ/v8Vl8S6l710sx3LblFzIABO2PjAz9K6GnUK6pyzzLhfuZJpylFPwS/hrqxVrp8pru9dgZEDAAYJggkwCCfpn3q9enIRaUF/MwPWYzOZxj9qr78JejafyVup5j3EYk3CuxAxBVltk5ZYwe0gHBECy6305Vaj4RtpqUcy9xSlKtLxSlKAUpSgFKUoBSlKAUpSgFKUoBSlKAUpSgFKUoDy5wY5/aqR1ept3Oqxq3/ALtmh1ZlZVMegMyY2zGeQMHBq72WRByDVT/iT4S8sXNZbCW1QpCrABlvUzT34AA/6vis+pi5Q4K7Fxk0vxEsaezdsNY2Bm3b0t/k9SwrQMbjnPeK5jRaAyHIcIMAxAY7cifcSK0VJIBJM7vv6Yj/AJ9andZ1XzjbVLa2wiQVDHaxAgvEfmIge/zXGslltrgzye95fBF3rWSschYMwQxIIj37T8fyND2xMgA/lAjIGeBwAPtX3Q6K7eL7ASA2TOJP6oPB/wCZr3r9UJK+WQdxEzElsMRxk/evG3lQXgjsljdgsD8IdK83HIAQAKsd8x/1fB/SDnk9rOrlfAmh/hNNbsuIuNJb8pg9lOwDMdzOZzXVV3aOIJGyEXGKTFKUq0kKGlYvzH4B/egPe8e4r6GFa13UqDETWUAEArHx/SgMteQ49xRTI/59DUV0yyN11O3H2kigJXzB7j96+k1G3emWlEkkfM156YvmWmRpKg4/kaAk/MHuP3r6TUS+jsQfX/8A0DWLTOTYuA8CI/3FATXmD3H719BqI0PTUdAxmTPH1j2r70s7WuKDKjj7EigJUuPcUDg8EVB9O0iXFJcmZ9/ie9SWk0SISVJJiOZoDaDA16rGluDWSgFKUoD5VcfjDad9Et3fAtXgGQH0nf6QTH6g0R9TVi3XCgkmABJJwB81XHX9XpdTZfTA3WR3tHeANsW7yF1GZDbTGQI3AgYNU3dsE40ysT2rJUVu9NSumtFWCyN7LI+MzAP+XNbfUALt2FCIqn0DbkAjnaO3HIGAPasDqC4VjIGd2e45wDg/0riTw5bUYZra2vY2+ia3yHeIUHkkmMcD1Z7nnNYpXUahWuPiZYoggAHvIwPkgfWtM3AisDnI2dz6vUPsP9alPCDk7pb1g4yQQDA/NMD1HECeSSAJr2ipSt3s1aWDulGqT4XJanS/E9hmAfzEyAGuKozwNxQkTwZ4hlM11YqotQy7CBO3O8mBBIKGCcLgEDmIMAlRFmeHWY6WyX/N5azz7Y/Nnj3zXaqfg36uiMEpRJKlKVcYRWOz3+prJWJrMzkieYj+lAaWp00sSGWD7nit3ToAoAMx3rB/Z6+7fy/pWS1pQvDMP2/pQGSxx9z/AKmoqxcKtfYcjj9zUuiwIrX/AIBfXz6+f3nFAaGi0YuDe7EknialbSKohYAFaf8AY9v/ALv3H9Kyr09QhTMEyfft8fFAY7nT7MHt87jj+daOluE2Lg7CI+9bn9j2/wDu/cf0rZGiUIUGAefegIvTdN329wYyZx2waz9HI8tserv84x/vUjp7IRQo4Hv+9YrWjVWZhPq5HbNARnTNCtxSWnBjH0FSek0a252zn3+K9aTSi2CFmCZzWegFKUoBSlKA5zx8zDRtGBuXcfVxPYIQSS20RImY4riIgAmS8+gAzOyeSZ4loGRz2zVrXrQYFWAIOCDVPeOWTSagWLDEwoO1vVGBid279NsgxIKgg81nu9PqZu0+qrqr2z4ITqRi5uRQRthm3A7YAULAJA9IA/MSck81E+b/AHqkFlAGGkqRzIkHGSYzwY+K2799gAWYsDO+SWMNgZOTtGa19BbG+TmF79yfjuPY1x9/qczlaq1W2ucVwzKNA1wO4jagmW9MgQNqzy2ZjmKwaW95UOMmSAMwcd/cD2+RUnqOquLX8NINtTv245MqRPPc4+v2x9N6M76W5eABFqRliDuBEkCIPpgGSJ+ajB4wyEJyUk4d0WH4N6fpdSLdw3HuXNi3CnAWeS2zIDkbtjGDMxzVh1Rn4aXLlvVBRcdVY+pLYRiccsG/T2xJ/aavOu5RJSjlGvrzuWZPIpSlXHgpSlAKUpQClKUApSlAKUpQClKUApSlAKUpQClKUAqqfxY6axffb7Lvebk4GBsQD0yYEyC3EGrE8QdQNjT3Lild6qSobO4jO0CQSTxj3qnfFfUlceWhK6i4SbpljtBJYW89gWgQQIHArNqZRUcMtjQpwlOfEV/fwe/w48QabTl1vkISIS4V3cFt6nBIB9J+1YfEI0/mai4PMsszKbFprTILiwodxIwJlox298QXSumbLqsxBZWDL6hBKncJEyQYg/Wp3xF1c6zYNgXy5kTuJJgGDHGK5MrIY2mRNdJ58HO2E/USBJn6wQRgnuK3LupQo/lF4lnZTgNPB+gMR9pqMOmY5AJgAQMkR8e3efk15LwrRyRtH3/8f7Uwm8n0+l+C6P8AAy1Ep59Oe+MP2La/CfoSG0NYVG5pVCVj8p2lhOe0cDgnODVkVxH4V9TV9GllRAtDau+4puPkkttXKrJxP0zEnt67dSSgsHzkEkuBSlKsJClKUApSlAKUpQClKUApSlAKUpQClKUApSlAKUpQEd13RtdsMqbfMEMm6Y3KZHBkTET81U3V+ltca5qHdbRfD27gKupGxZBOZkj6/erqrg/xP8R/w6W0sXEGoZsjarOqQZOZ2eoLB+vtIz6iEXHMvBdC6EYbbI5Wcledca15yppVbdsUTtJdi0YAj80d+/71FX/OSEdHSZJDAqfSdogHtkmamughmW95Tf8AqG2MGOWZZLXB7mTtnuQT2mtzWXby2GfUMu93Xyl/KBAIciexET2nbXJeGtyR5ZpuvRLVOaWOMefoc21tS4Vm2rKgkZIloJEdwJOfj77fWLFgXH8om4oaFZhBO1ZckEDg44E1CC40nEljmcc+/wA/0rLdZ1Ytcgsx/kfiCePkH/aOzsipaWUKZSsljKyuc5/UtP8ACDRttuXS+5SAqgR/MbZkADliM4jvZVQHgbpv8PorSHkjcZLfqyBD5GIxU/XcqjtgkRgsRSFKUqwkKUpQClKUApSlAKUpQClKUApSlAKUpQClKUApSlAK/OfjzUK3U9YyD0i4FJHAKoqNPtLq1foyqt/ElU01q1pNPCG9dLOZQEs7TvctmSScxEH4iqNRHdDkhYuCttItw+pVb053DER7H3HxUt1EW7dqzeGoa5euEG4v5mT0HicgAmCDzMivp0FzTlrT+l0IkHOBtbHZlKlsjuMxXrrfQxZ0+lvK5PnG5uBHEEbAIkYG6Tme2K5Ma55ba4E9LbXVvlHhkVcvAb4H5oKkADI/KwAwMEyB9K2/D/Tnv6i3eu/4AvIjvO1Qbk7e47wPjcvvWJtJAJHvP79h/Kp3p+qvaiyujtLbCWzvCL/i3WU75G64ASPz9h6eDxTTyjKZDTVxsmoSeEXbo7iMg8tlZBgFSCMYiRWeuB/D3p1/Tm7vQor7QiNun0s43bSfSu3bGAffgV31duDysmy+pVzcU8oUpSpFIpSlAKUpQClKUApSlAKUpQClKUApSlAKUpQClKUAqjfHfUPN17OpDKnpWIaChwPSAQZHBJ/arvvAlSByQY7V+dvEds2dS4BnObnrZSTn0tcGYHcY9o4GTWZ2cFN+cG/1/rb6i+1yArgpEHEAjicYaJPcfGKjOlsFQhwTbDeldzbd0EE7Z2zH6vmsGquhyNvYx6ozPIgdp4/84yebtCgHehLDIgekxj4xP0iuTJyaw33FltudtmcLwzpes2h5SEWmtkEgsRnAiCJ5HGPmo290u15Nm8t4qzXAtwxHlyY3AD1enn57V81fXGv2APUQD+UCWJkzj34n6CI7x3h7qqWbtw3k3JcQpEBtkkZzjtkwT8V7p4cvJqjOqVrTXDWM9sM7vwDr9Umov6fTBNXYFzcdVcZkC7lUHMNvMAeke3MHFrCuY8HdY0jWFS0Ldlz+eyoCw5JVsDGWRgPpWXo3XLhLfxJtoMlSvpC7TtKsWbMSPVAHNduvEYpZyRjW2m0+x0dKrXrv4l+W727SjfbZx6vyvgG0VPyZU/c+1bXTfxQsttF5ChY9s8uFU/sd30Bp1oZxkq3xLApULp/EVm/bnT3bZuESq3DtkkkAHuJ2nMH3g1yCfi1bts9vU6S9buoSrKjJcAIMESxT/SpOyK5bJbkWTSorw9121rNOt+2YDYKkjch7q3z/AK4PeuW8QeLAr2n84raZsJbWWYcEuSD2PEdwc8i2C3LOePcqtvjWk35O9BmvtU9ofHJs6hUS6X06LIV2Fv1MYJdyJKjcxIAnA9s2JqvFOnt2hcZ53W/NVRMsshTtBySCwxzkVXvjlrPYlXapxyidpXPdL8Y6W+xVbkMG2kN7yV54yVP8vep2zeVwGVgwIkEGQZ4OK9Uk+xNNPsZK+VyfjTq7oVso/l7xLPOw5wArEEA4PAJ4xXK2dXfsMXS4+7LetiUbBWWEwE/KxIwIeIkTB2JPBtq0cpw3ZwWvSue1vi2zZ09q/c3BLqypghZiQpJGJzH0rkNL+KghGdMQFccHdu9TfChYP3NJWwj3ZilJReGWhStDpXV7WoUNbYExJU/mGSMjtkEfY1qdU8TWLBKs3rVlBUcjeCVbP6TtIniQfap7ljIyiapUD0nxdpNQu5LoH+f0x6d+Zxxn96nFYHiikn2CaZ6pWrreo2rIBu3Utg8b2CzHPJ+lfb+utopd7iqgAJZmAUA4BJOMyP3pklh4ybNcN41uafUW7h2G41sPbB9IUNcBssfURuK5Hx2r74c8fWr+t1Gma4u3f/6e5gK42gMs8Eh9xU/qB+Mwn4nrbR109lSLt4l22gNJJHYkssxMoBnJNVWTWzKJVyr7zTf0RXPUukX9MQXRlJ4b9JH2n1CR9DWrpkIhTJUSdvbI7ZHx37VZnTemW7+nS1rN/mKCVeZFoKWQbm4glSfVPB9pHIavpwt3CouJcgxuSSpgfI+nEj5Ncu7NeH4ZdrbGo7XFPOMN919P6Ev4DvrorpvX0dUvKVW8EJClSCQMZ3ZmPb6xHeN9Ql7WPdtBlGJJXYzMBl4IBB459q29A96+LVgP6LZBEgDaR+UyBJiTyf8AasnV9DfvNcu3GVnSN7CAcAAQFEZxEfes3XeMGLbKVfpXBG9B6Pcv3Ut2m8ssdxdTO0pkE5yAfrkx3mpvqXRbun1N3+DdBbhU23fWBuBe5/iArt9DEsfaMkVEaPQX0tPfssyIuGKXCjGO0KcgSDz3rb0PiGz5dsXS4a0y8s7M3qG4ggSogscsfVEAVr084tYZfo1BZUuM/XBzK6QQwP5lONpXYcwYK+kAdoEfSsdjeDCw4zkiO0YPeBXc+NbGnW2oIS7q7hDFyxBCfoaFbaW2wOM5MVxuotOsSpMA5kkQuZ9h9KrsW2Tjk86/4fNTSnDOcP8AyfdHobrGbSuLgOFUEtAO4QBkjsa2dD0W5e1TLdndO5yTDeoSuGz7dsVKeHtXc/hSdOEDrcPmq2SVKjyy3xO4+0gdwKdV327Vgu27U72KAAltjcgf9gYnaD/3RiajNT2PksWkgqPxLksN/L5NG9pDpL6Mjg3EIYEDGDic5xz96mlu2NWtlbbmzfQQ27jAxEjLRwccwKjOl6c6i6iMTLGNxyR34PJ9h7168R9JGlvqltywI8wLPrGYPpBIMx2qek1Uq4yhNbk+6OZqKeoupDhJmv4g8L3wCLdrzAhJdkII4M/J4/lUJpbTtttyV2E7A5jaTkwSPTJzE8k+9Td7qt+0ItN5WSGAH5veQeB9M1p3uq+cqxbtI4ObiLlsYnOB3gEZJq9yolXmvMX7Pn9SpdSL2vk3NJ0O7dstdtLuVMsVYKQQJDCctHMCvGn1+o01zbYusv5TAmSAGAHz+b/kV80vUrllbi27zBXHqLYDBQZxO0ewEEmY+u14f6naV2e+RuUCCRLZxGP6e9YpSsrWVyX1RjKSWcG23ii5eNt9QPX5ewuBkxuwfiZY4yQoMiver6/aC8hyJC8NEdpJ9M8hoPMekgzE9QuW3eEH6pnkEEeofE/7VHrYtrcUj1oGG9AYYiZMH5EiauhqpNc9zoV66yqOzh48mfX6m5dgm47IP0NdmBMwcjcJJiZNfV06LMMQDBBbEGJ7GYnFbXVdVb1FyUDiygCW1JG5FH6ZBJ5J5JPzWvontWLyu9oOimdrAFTg92kTMGCM/wCtMpOTw2c+b3Ty/JH623tYTvnONwxIUH1AZmO1e9Pae4yw+5gAqhm9cDAWYkwMAe0Ae1bfW9Wt596oLYkgKIAAxAx7EHsBmtTTABt0yQDAXOSIyRxzVinJrDPraPhnw+74dG2U8NZy8+fbBJ6boz3t3lqWVBL7SAVDSGkH80ieOw4rzp/EWr0zEWrxADGVBwS23MHnKx/4Nah19y1uZCVa5IY5BIJwDmIOcROK17DhmDs4L/qlZUfaMt9vvXkJThzk+ep01Sj1JzwueE+c8448ZOw8adctXdXK3DcUW0EzIUzJCwOQdrE7okdyIo/i0f2Y2lCE3GU2yWaRtYzuXcSx7iCcenJrL4P8EWdVYa6bl2SxVQu0bSIy0jMzMYxUA2ii4yFgxViuODBiZ/nVtmonH1e5O3WWyqjBpY+hLPoRGk1V1LOnt2wn+GJZ9h3ByIjdI7z8nOJbSXjq9RdFny7gcLve/cKXH2HBthRuUY5AAE/AqGHhy4zeWWAZFJjdIEngSccDivnROlu12Fui09pSwbIPxyVMZz7DkHgVx1WGklwXLUSqwq68Z8+Wb/iHX27DXbdyWvtsi0xO2XLbocgRAIbzBtkzzmuUtXmICgQFQFmGCSYj6YI4+K2v7RGo1a3tXcSVAX8sh4BGQBGZ5/0re60yWbpNswfjHOfqcSJnGB3qOovU5qODNqZyuhvykke+j/4lv5aDUj1A7TqtuIvkCMQNpwI7YGKUrEuzL9L/ANf8zm9TqHCsgZgpIlQTtP1HB4FRO0HdImB/8W/oKUrVpe5zX2Rk0DlmG4kwsCcxAwB7RUh0RiRck/pr5SoX+SVH/r7fuiG/iHtkNbZkYcMpKkSRMEZr3obpuF2cl2LrLMdxP1JpSta+UofdktYaLhjEFojEQxio/qFwtdYsSSDyTJ/nSlZl/wAj+x7n0mxqmMDPatXSmlK8j8hGHkltPkQcj2PFRl4f3ZPeGM/SY/0FfKV7pu7JEl1BABdgAetxgdhsgfQViunaLQXAIyBgH619pU7e/wCZ4e7o9S/Q/wC1Zrom205gTSlY/MT2RBasbZ24y3GOHaOKyaM19pW+7sz0lrSggyJqJ6Xm9aByCbeO2WWf3pSqtN5/oeG/c112ytvyrj299s79jFd3qI9W05+9bdkbbnpxDYjEZ7RXylQv7E4+DqNEJuvOY0oOfctz9fmuTujcxnOG5z2NKVV5Olr/AJF9yNRzLCTABIE4EcRUp4TsK+pQOoYbJ9QB/wCr3+1KVup+Y5MO6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data:image/jpeg;base64,/9j/4AAQSkZJRgABAQAAAQABAAD/2wCEAAkGBxQSERUTExQWFhQVGB4aGRcXGB0YGBoiGBoeGBgbGh8YHCggHBslHRwZITIhJSkrMC4uHB8zODQtNygtLisBCgoKDg0OGxAQGzQkICQtLDI0NDQwLCw3MjQvNCwvLCwsLC8sLDQvNyw0LCw0LCw0LC8sLCwsLCw0NCwsLCwsLP/AABEIAOIA3wMBIgACEQEDEQH/xAAcAAEAAgMBAQEAAAAAAAAAAAAABQcDBAYCAQj/xAA9EAACAQMDAgUCBAMHAwQDAAABAhEAAyEEEjEFQQYTIlFhcYEHMkKRFKHRFSMzcrHB8FJi4SSSwvEWg6L/xAAaAQEAAwEBAQAAAAAAAAAAAAAAAgMEBQEG/8QAMBEAAgIBAwMCBAUEAwAAAAAAAAECAxEEEiETMUEiUQUyYXEUkaHB8YGx0fAzNEL/2gAMAwEAAhEDEQA/AMfTOnW7lu49wzdZZLMdx5ndB+f9/eozomitXrxt3NQFRVY74USQQAJPxJOTx961r155a7tISAsj07iQN+3EcT2xP0re0XStRpdHcvXdIDbvKoW4xG+znDAA7lmR2H6Z9q+drrk8ybyVboyS9Pb9T3pGFpld1ZlJwxUw3yCTk4+3PwZe91mzvuOFZg4CiTOQDEyO2DFSWv8AFVvXaNtNp9PeuXygHlhZW0FIJYGeBGPsK4B93li4FYITG6DtkCYniY7UnTjGPJZCdkfRVzn6GzrHB4JH0xHxg1HrqSkBZ7ERiNpweMtPftW1cX+7tFGDtcO1lGSpJ9O4wFWR+kmZFZLnh/VoC13S3lQT6oAIiZgE+pcffkH3srpmvBs0OmrqtjPWR9Dyvr98d8Gtor+du1Np7lVLCMj1ETz7RHaKz6QXLhRBkuwVdwiSxgergyTH7ffV00eYFPEwTH7/AExz8TW2WViz53RIyG/9vt9DUJ/VF/x+zROcIaXGEvH9j1q1bTXbtm7atlh6G3qH28MGQg4aIz7E4rc//H91o3lJEKSFAMkwYwI7fE1z/UL6sZE57Ex9eOc/FSHSurN5HlFmwxJh4bgflOP/AG9/vSyM8Jw/1HFrlXzvX2MmmuNAUmcd53d+Zx/z61ivORwfrHevt3TIZBbcdsjcWJPwB+/PtWmXERBEfIqCinyilPk6zpvhxb+jN9rpX8zBVChPSTh/1EmPtUF5LMm4MdhkYBJz6SInGBGTUZp70uqO7LbY59UL8E9uY5/cc10r9D1CEDgMSyOAxBB/ygzPp4mYPNW9OfDiael1cKuPJBXbLL+vt+3YEnu30rLd1BAG7g+6w3sBxk/NTjdNa0Xf82JK9lhWYxHeUwcTvXgyKiTtTcxDbgfUCQzYORP8q8nGSfrRHUaWdHzeSR6alq1at37tg3fNLzIDBAh2gBT6SxMySDAgCMk+9dpwbaXksbFuFwyH8o2xtIEyAQRImAQYwYqI0vXblncttQ6H1bXn09iQUYMMAAxgwPYVsr1a7qV3uwSCANohVA3bgBnGZzJPea9sXoNfV089NGtQxPPzM0dCNtyRuj7FR75OY7/aun6tpbC6bThSDfJZrhXkBgY3lMKRIILexBgGtPX9BE2201wXgwZgqr6sAMwG3ExJCzIAjJqEuEFeftzXrThLLWeCmuL0tq6sc/v9ia0XhpLqai+W2rYXAX1SSCVQTlTxzMyM5rnl0rBlBkAMNxwdoJycdwOFrPoeptbNwSSLohgM7iDuEjv3+c1mtX1dra4CEgHOAOdw+Ik59q9nN54RXqbIW27oR2kl1+7Y86bU3LYA9fsTMDgbhx2GZrnHbLFlLCCTB/KZ/VI4Hx8VZPirwXp7Gl820WVgVyzBjcnmPb3x2FV5qUVQNpWDHBJIJwQfc/P0+lRUFB4LI3KqTVkU1Jfl9mZvD3T31V5LSTuc8kEwJ9TH4GT/APddv1bw9bV1WyfyRauEiZdV3cY9TSuJA5M4zwmkhCWZSpKSDJXuRI75ZY/euj0HXbYRVvqzBDhl2wFX1Qp2i4T29TECSeYq6KrbcZotqlpZWNYwvGX/AASw1arfQNbdGRYIDL+oCSCuM5wDFRHXLRDbtu1W4EY/pP8A994qb1/UtPa0dq6q2zqtQqvv2CFiFuNjAIIIgfqkxg1ynU+qPcYecGEAekyAe+8A+/H71jupcbMR7EtTZFxcW888HjVXAybWyCI29oAx/uK6fqXi65d6fsayB5g8pr2dp2wDwMEyvfuYrjumW2vXRbUSxnjJhfU0AfmMAwBzVg9J1CaXT3bGNRaLPuVnRTERA3ETIXeRGA3MitNFE+ecIpoosnFtdjc/CTpBVLt5lClhsUqoErzO4Ek/sPoeajb/AIGujV29A167/Zzh7yRG4MsA2yxX83qkE8icSCa7rwvss20sLa8rE7RBgxJErgxxPeKn4rqQhCUEu+BGLhj3Ifo/huxp7BsBd6MSzeYFO4mMkABew4HapcoIjt7dq9Uq9JInKTk8tkJ1bwppdSCLloCQRK+k5XZOOSBETxFcp1f8MEaDYfaA0lDMGWBiRx6dyjHeasalQlVCXdFbhF90cH0j8NdOgPngXA6w6ZCyHLI6wfSduDH8pM+esfhppypOlXy35Ckll4gkBiYOFMcengSa76lOlDGMDYsYKGfwJqztlDKsit/+xto2/wCXkk4z2rvdF4DtWtK9q5at3D/1Ku1mHZjHDrJEgAmPmu8pUI6eEVweQrjFnCaDwXoUtJOlRjn1XpYsR7luJ5gQPbFR3iXo66fy2t21SztZYtoEURucklYyeBkScmYqzKxX7CupR1DKwgqwBBHsQeaKnHk1U2qqe5Iqe5dU44ZZA2QS21omCrFiGEYBggcYJ27n4YuwRxcUEglkYGAW3HuTJkpM87T74sHS9E09tt6WkDTumJIMRIngxiRUjTop/MT1d8bkopcdyvh+H4sae4LJ3OwVtjAMCdoDqCSIkgkNIjce0VyHUPDyHUC3piLbpO+1cOAVGciQTgzBIz9avCtTVdNtXAA6KQG3RAic8/ck0s08ZLBCu2Kh05xzH9/c4DwN08+YLZXc1q4Xe8IKgjAQErg54B4ms3i38Nbdy3u0Si3e3ZDu2xgx9UzO0jkQPiOIsCzZVBCqFHsBAzk8fNZK9VMdu1kb5xtawsJLBSnTfAGt0mpt3bli1qrQkOtq4N0MIJXzAnqHOOeO9dRrvwu07w1lmtk7TDgkACSRGIOQPtVh0oqIJYwZ9kSlereBNdZSQTfK8BTgencxAJ7sCvHesnhfwFdbUJcfctsMQSpKXEYKHVlI/SZPPwCM4ualQWlrTyiPSjnJDajw3Yux5yLcICjcR6vQdwk/WT9zXKdX/DO1Aey5XYv5Cu4QA3ZRLNlTEZKAd6sG9cCqWPAEnBPHwMn6Cqd8a/iLqTfCaZb2mRAT/eW9ly5PDFbi4XGO/wDpUrVXGOZIvhSrZqHlnAIlxbnllSrryGxt9927j710HX797WG3dbaGVduAQncsO+ZzUXZvC45dmJuOZYucycmZ+5rtemP/AHCAWA4EgwwXdHAk/JLduT71xLJ4lwRr0897rlwRHgq1o906n03Ax2O5Hl5A/ODG4zPPv2Oa2/FeqdPN06hICA3LigBWnbcQovbaMASTBbnmuc1Z27EbDckxnPtOJ9/rWCy7L6ipe2FJJjjtGeewgdvpV0b5bMInp3ZOEqoNJpZ+/jg778OvFl1rxS7ti47Mz7Gd2ZzOxQgwAO5wPY9rbqjPw30a6nWqZIFsbivqggcflgCDtw01eddPSycoclfTsr9Niw/qKUpWk9FKUoBSlKAUpSgFKUoBSlKAUpSgFKUoBSlKAUpSgFc74o8P6PVtbOqP+GGCjzPL/PE8EE/lH86nNVc2ozDJVSY+gmuR6X03zReL35kAswCsSWU5MkgLBgD4qca4zi3J8Ge61xajFZbKp6/0m1Y1V23bcuLbESRtxyBP6sctAB7fO3Y6iwUWwx2nMdp5Mft/zNQGovNvctBljJAgHOCADheI+1bNmy+8D8rjIJIXkZkn4mvnL4KU3jt4J2234W9tYXHfj7H3pejuam5+f0rAZmPpUMYHOd0kQoGakur9Pu6ZY3o1uSp2yTJBIDCAVlc8xg+1YegXbZs3bN0hNzI24cApuC5Wceo54EfM176zcs2rDWbb+bcuurO071AtyQCSIJJPbtPvmbjFl9dOn/Cu1zxZnsd7+DnTNtl9QR6nOwSqzC8wR6oOOfYVZFU1+HfWr+r1mm00LbsadGuslsR5hUbAXz2Z1IHGO9XLXXoxsWCuMm1lilKVcSFKUoBSlKAUpSgFKUoBSlKAUpSgFKUoBSlKAUpSgPhFVr4zI0Fu4iAgXVKqwmCjHKSATKzjgRjuasuqt/GHXAtasAwy+v8AUOZ7g7ZgcGefmozt6dcvqii6C4n5XYq/yijGT6h3957/AH5+9b1nVstsLMksdqmGxAzDAj37f6CPWqtSULYBMEwMDhJAEfX6150NkFwW9QjM5BJHBnuMfH8q4SmsZPpviPx+jUaNVxh62ufp/vgzDSTBj3HEASS0fzrVa0IJNdLd8Wo2iWwtpg2FOYSRBZ1gzJjn3JrT8OaG3cLXdQ4Fu2ARAkM0Tthh/KCCR7c+0aey2e1fx7nyd0oVpc5Oy/CLw1tX+PNzNxXtrbWI2hwCWPvuTAER98WbVdeHPFaKrf3hZUI3WyiqVUmCV2KMjkjMQRzVh27gYBgQQRII4IPBFd6NPTiknle/uW6e6Ni47o9UpShoFKUoBSlKAUpSgFKUoBSlKAUpSgFKUoBSlKAUpSgFVH+LfTGS5/EKhIIG+5sVVQDgbydzE8AQQJ7E5tyq0/GzUg6e1ZABbzQ5k8BVYCAMySeYiAczFU3pODyQsSceSvtLorlyxIQnkEmRM+04ge/z8Vo2L+3BMkc/aYqY6PrtRb07IGRyCcPuICx+SIEZB+lRl512hFgTj2GPUDJP+b7nv34McuTi/cpsVSSce/kzeZbBTdtCAQf3JzODkwTXQ9dvjT6W1p7gC+YS88GBwCCcYIz8RmuS0NkNdQXW22y43H2Aif8AQ/v8Vl8S6l710sx3LblFzIABO2PjAz9K6GnUK6pyzzLhfuZJpylFPwS/hrqxVrp8pru9dgZEDAAYJggkwCCfpn3q9enIRaUF/MwPWYzOZxj9qr78JejafyVup5j3EYk3CuxAxBVltk5ZYwe0gHBECy6305Vaj4RtpqUcy9xSlKtLxSlKAUpSgFKUoBSlKAUpSgFKUoBSlKAUpSgFKUoDy5wY5/aqR1ept3Oqxq3/ALtmh1ZlZVMegMyY2zGeQMHBq72WRByDVT/iT4S8sXNZbCW1QpCrABlvUzT34AA/6vis+pi5Q4K7Fxk0vxEsaezdsNY2Bm3b0t/k9SwrQMbjnPeK5jRaAyHIcIMAxAY7cifcSK0VJIBJM7vv6Yj/AJ9andZ1XzjbVLa2wiQVDHaxAgvEfmIge/zXGslltrgzye95fBF3rWSschYMwQxIIj37T8fyND2xMgA/lAjIGeBwAPtX3Q6K7eL7ASA2TOJP6oPB/wCZr3r9UJK+WQdxEzElsMRxk/evG3lQXgjsljdgsD8IdK83HIAQAKsd8x/1fB/SDnk9rOrlfAmh/hNNbsuIuNJb8pg9lOwDMdzOZzXVV3aOIJGyEXGKTFKUq0kKGlYvzH4B/egPe8e4r6GFa13UqDETWUAEArHx/SgMteQ49xRTI/59DUV0yyN11O3H2kigJXzB7j96+k1G3emWlEkkfM156YvmWmRpKg4/kaAk/MHuP3r6TUS+jsQfX/8A0DWLTOTYuA8CI/3FATXmD3H719BqI0PTUdAxmTPH1j2r70s7WuKDKjj7EigJUuPcUDg8EVB9O0iXFJcmZ9/ie9SWk0SISVJJiOZoDaDA16rGluDWSgFKUoD5VcfjDad9Et3fAtXgGQH0nf6QTH6g0R9TVi3XCgkmABJJwB81XHX9XpdTZfTA3WR3tHeANsW7yF1GZDbTGQI3AgYNU3dsE40ysT2rJUVu9NSumtFWCyN7LI+MzAP+XNbfUALt2FCIqn0DbkAjnaO3HIGAPasDqC4VjIGd2e45wDg/0riTw5bUYZra2vY2+ia3yHeIUHkkmMcD1Z7nnNYpXUahWuPiZYoggAHvIwPkgfWtM3AisDnI2dz6vUPsP9alPCDk7pb1g4yQQDA/NMD1HECeSSAJr2ipSt3s1aWDulGqT4XJanS/E9hmAfzEyAGuKozwNxQkTwZ4hlM11YqotQy7CBO3O8mBBIKGCcLgEDmIMAlRFmeHWY6WyX/N5azz7Y/Nnj3zXaqfg36uiMEpRJKlKVcYRWOz3+prJWJrMzkieYj+lAaWp00sSGWD7nit3ToAoAMx3rB/Z6+7fy/pWS1pQvDMP2/pQGSxx9z/AKmoqxcKtfYcjj9zUuiwIrX/AIBfXz6+f3nFAaGi0YuDe7EknialbSKohYAFaf8AY9v/ALv3H9Kyr09QhTMEyfft8fFAY7nT7MHt87jj+daOluE2Lg7CI+9bn9j2/wDu/cf0rZGiUIUGAefegIvTdN329wYyZx2waz9HI8tserv84x/vUjp7IRQo4Hv+9YrWjVWZhPq5HbNARnTNCtxSWnBjH0FSek0a252zn3+K9aTSi2CFmCZzWegFKUoBSlKA5zx8zDRtGBuXcfVxPYIQSS20RImY4riIgAmS8+gAzOyeSZ4loGRz2zVrXrQYFWAIOCDVPeOWTSagWLDEwoO1vVGBid279NsgxIKgg81nu9PqZu0+qrqr2z4ITqRi5uRQRthm3A7YAULAJA9IA/MSck81E+b/AHqkFlAGGkqRzIkHGSYzwY+K2799gAWYsDO+SWMNgZOTtGa19BbG+TmF79yfjuPY1x9/qczlaq1W2ucVwzKNA1wO4jagmW9MgQNqzy2ZjmKwaW95UOMmSAMwcd/cD2+RUnqOquLX8NINtTv245MqRPPc4+v2x9N6M76W5eABFqRliDuBEkCIPpgGSJ+ajB4wyEJyUk4d0WH4N6fpdSLdw3HuXNi3CnAWeS2zIDkbtjGDMxzVh1Rn4aXLlvVBRcdVY+pLYRiccsG/T2xJ/aavOu5RJSjlGvrzuWZPIpSlXHgpSlAKUpQClKUApSlAKUpQClKUApSlAKUpQClKUAqqfxY6axffb7Lvebk4GBsQD0yYEyC3EGrE8QdQNjT3Lild6qSobO4jO0CQSTxj3qnfFfUlceWhK6i4SbpljtBJYW89gWgQQIHArNqZRUcMtjQpwlOfEV/fwe/w48QabTl1vkISIS4V3cFt6nBIB9J+1YfEI0/mai4PMsszKbFprTILiwodxIwJlox298QXSumbLqsxBZWDL6hBKncJEyQYg/Wp3xF1c6zYNgXy5kTuJJgGDHGK5MrIY2mRNdJ58HO2E/USBJn6wQRgnuK3LupQo/lF4lnZTgNPB+gMR9pqMOmY5AJgAQMkR8e3efk15LwrRyRtH3/8f7Uwm8n0+l+C6P8AAy1Ep59Oe+MP2La/CfoSG0NYVG5pVCVj8p2lhOe0cDgnODVkVxH4V9TV9GllRAtDau+4puPkkttXKrJxP0zEnt67dSSgsHzkEkuBSlKsJClKUApSlAKUpQClKUApSlAKUpQClKUApSlAKUpQEd13RtdsMqbfMEMm6Y3KZHBkTET81U3V+ltca5qHdbRfD27gKupGxZBOZkj6/erqrg/xP8R/w6W0sXEGoZsjarOqQZOZ2eoLB+vtIz6iEXHMvBdC6EYbbI5Wcledca15yppVbdsUTtJdi0YAj80d+/71FX/OSEdHSZJDAqfSdogHtkmamughmW95Tf8AqG2MGOWZZLXB7mTtnuQT2mtzWXby2GfUMu93Xyl/KBAIciexET2nbXJeGtyR5ZpuvRLVOaWOMefoc21tS4Vm2rKgkZIloJEdwJOfj77fWLFgXH8om4oaFZhBO1ZckEDg44E1CC40nEljmcc+/wA/0rLdZ1Ytcgsx/kfiCePkH/aOzsipaWUKZSsljKyuc5/UtP8ACDRttuXS+5SAqgR/MbZkADliM4jvZVQHgbpv8PorSHkjcZLfqyBD5GIxU/XcqjtgkRgsRSFKUqwkKUpQClKUApSlAKUpQClKUApSlAKUpQClKUApSlAK/OfjzUK3U9YyD0i4FJHAKoqNPtLq1foyqt/ElU01q1pNPCG9dLOZQEs7TvctmSScxEH4iqNRHdDkhYuCttItw+pVb053DER7H3HxUt1EW7dqzeGoa5euEG4v5mT0HicgAmCDzMivp0FzTlrT+l0IkHOBtbHZlKlsjuMxXrrfQxZ0+lvK5PnG5uBHEEbAIkYG6Tme2K5Ma55ba4E9LbXVvlHhkVcvAb4H5oKkADI/KwAwMEyB9K2/D/Tnv6i3eu/4AvIjvO1Qbk7e47wPjcvvWJtJAJHvP79h/Kp3p+qvaiyujtLbCWzvCL/i3WU75G64ASPz9h6eDxTTyjKZDTVxsmoSeEXbo7iMg8tlZBgFSCMYiRWeuB/D3p1/Tm7vQor7QiNun0s43bSfSu3bGAffgV31duDysmy+pVzcU8oUpSpFIpSlAKUpQClKUApSlAKUpQClKUApSlAKUpQClKUAqjfHfUPN17OpDKnpWIaChwPSAQZHBJ/arvvAlSByQY7V+dvEds2dS4BnObnrZSTn0tcGYHcY9o4GTWZ2cFN+cG/1/rb6i+1yArgpEHEAjicYaJPcfGKjOlsFQhwTbDeldzbd0EE7Z2zH6vmsGquhyNvYx6ozPIgdp4/84yebtCgHehLDIgekxj4xP0iuTJyaw33FltudtmcLwzpes2h5SEWmtkEgsRnAiCJ5HGPmo290u15Nm8t4qzXAtwxHlyY3AD1enn57V81fXGv2APUQD+UCWJkzj34n6CI7x3h7qqWbtw3k3JcQpEBtkkZzjtkwT8V7p4cvJqjOqVrTXDWM9sM7vwDr9Umov6fTBNXYFzcdVcZkC7lUHMNvMAeke3MHFrCuY8HdY0jWFS0Ldlz+eyoCw5JVsDGWRgPpWXo3XLhLfxJtoMlSvpC7TtKsWbMSPVAHNduvEYpZyRjW2m0+x0dKrXrv4l+W727SjfbZx6vyvgG0VPyZU/c+1bXTfxQsttF5ChY9s8uFU/sd30Bp1oZxkq3xLApULp/EVm/bnT3bZuESq3DtkkkAHuJ2nMH3g1yCfi1bts9vU6S9buoSrKjJcAIMESxT/SpOyK5bJbkWTSorw9121rNOt+2YDYKkjch7q3z/AK4PeuW8QeLAr2n84raZsJbWWYcEuSD2PEdwc8i2C3LOePcqtvjWk35O9BmvtU9ofHJs6hUS6X06LIV2Fv1MYJdyJKjcxIAnA9s2JqvFOnt2hcZ53W/NVRMsshTtBySCwxzkVXvjlrPYlXapxyidpXPdL8Y6W+xVbkMG2kN7yV54yVP8vep2zeVwGVgwIkEGQZ4OK9Uk+xNNPsZK+VyfjTq7oVso/l7xLPOw5wArEEA4PAJ4xXK2dXfsMXS4+7LetiUbBWWEwE/KxIwIeIkTB2JPBtq0cpw3ZwWvSue1vi2zZ09q/c3BLqypghZiQpJGJzH0rkNL+KghGdMQFccHdu9TfChYP3NJWwj3ZilJReGWhStDpXV7WoUNbYExJU/mGSMjtkEfY1qdU8TWLBKs3rVlBUcjeCVbP6TtIniQfap7ljIyiapUD0nxdpNQu5LoH+f0x6d+Zxxn96nFYHiikn2CaZ6pWrreo2rIBu3Utg8b2CzHPJ+lfb+utopd7iqgAJZmAUA4BJOMyP3pklh4ybNcN41uafUW7h2G41sPbB9IUNcBssfURuK5Hx2r74c8fWr+t1Gma4u3f/6e5gK42gMs8Eh9xU/qB+Mwn4nrbR109lSLt4l22gNJJHYkssxMoBnJNVWTWzKJVyr7zTf0RXPUukX9MQXRlJ4b9JH2n1CR9DWrpkIhTJUSdvbI7ZHx37VZnTemW7+nS1rN/mKCVeZFoKWQbm4glSfVPB9pHIavpwt3CouJcgxuSSpgfI+nEj5Ncu7NeH4ZdrbGo7XFPOMN919P6Ev4DvrorpvX0dUvKVW8EJClSCQMZ3ZmPb6xHeN9Ql7WPdtBlGJJXYzMBl4IBB459q29A96+LVgP6LZBEgDaR+UyBJiTyf8AasnV9DfvNcu3GVnSN7CAcAAQFEZxEfes3XeMGLbKVfpXBG9B6Pcv3Ut2m8ssdxdTO0pkE5yAfrkx3mpvqXRbun1N3+DdBbhU23fWBuBe5/iArt9DEsfaMkVEaPQX0tPfssyIuGKXCjGO0KcgSDz3rb0PiGz5dsXS4a0y8s7M3qG4ggSogscsfVEAVr084tYZfo1BZUuM/XBzK6QQwP5lONpXYcwYK+kAdoEfSsdjeDCw4zkiO0YPeBXc+NbGnW2oIS7q7hDFyxBCfoaFbaW2wOM5MVxuotOsSpMA5kkQuZ9h9KrsW2Tjk86/4fNTSnDOcP8AyfdHobrGbSuLgOFUEtAO4QBkjsa2dD0W5e1TLdndO5yTDeoSuGz7dsVKeHtXc/hSdOEDrcPmq2SVKjyy3xO4+0gdwKdV327Vgu27U72KAAltjcgf9gYnaD/3RiajNT2PksWkgqPxLksN/L5NG9pDpL6Mjg3EIYEDGDic5xz96mlu2NWtlbbmzfQQ27jAxEjLRwccwKjOl6c6i6iMTLGNxyR34PJ9h7168R9JGlvqltywI8wLPrGYPpBIMx2qek1Uq4yhNbk+6OZqKeoupDhJmv4g8L3wCLdrzAhJdkII4M/J4/lUJpbTtttyV2E7A5jaTkwSPTJzE8k+9Td7qt+0ItN5WSGAH5veQeB9M1p3uq+cqxbtI4ObiLlsYnOB3gEZJq9yolXmvMX7Pn9SpdSL2vk3NJ0O7dstdtLuVMsVYKQQJDCctHMCvGn1+o01zbYusv5TAmSAGAHz+b/kV80vUrllbi27zBXHqLYDBQZxO0ewEEmY+u14f6naV2e+RuUCCRLZxGP6e9YpSsrWVyX1RjKSWcG23ii5eNt9QPX5ewuBkxuwfiZY4yQoMiver6/aC8hyJC8NEdpJ9M8hoPMekgzE9QuW3eEH6pnkEEeofE/7VHrYtrcUj1oGG9AYYiZMH5EiauhqpNc9zoV66yqOzh48mfX6m5dgm47IP0NdmBMwcjcJJiZNfV06LMMQDBBbEGJ7GYnFbXVdVb1FyUDiygCW1JG5FH6ZBJ5J5JPzWvontWLyu9oOimdrAFTg92kTMGCM/wCtMpOTw2c+b3Ty/JH623tYTvnONwxIUH1AZmO1e9Pae4yw+5gAqhm9cDAWYkwMAe0Ae1bfW9Wt596oLYkgKIAAxAx7EHsBmtTTABt0yQDAXOSIyRxzVinJrDPraPhnw+74dG2U8NZy8+fbBJ6boz3t3lqWVBL7SAVDSGkH80ieOw4rzp/EWr0zEWrxADGVBwS23MHnKx/4Nah19y1uZCVa5IY5BIJwDmIOcROK17DhmDs4L/qlZUfaMt9vvXkJThzk+ep01Sj1JzwueE+c8448ZOw8adctXdXK3DcUW0EzIUzJCwOQdrE7okdyIo/i0f2Y2lCE3GU2yWaRtYzuXcSx7iCcenJrL4P8EWdVYa6bl2SxVQu0bSIy0jMzMYxUA2ii4yFgxViuODBiZ/nVtmonH1e5O3WWyqjBpY+hLPoRGk1V1LOnt2wn+GJZ9h3ByIjdI7z8nOJbSXjq9RdFny7gcLve/cKXH2HBthRuUY5AAE/AqGHhy4zeWWAZFJjdIEngSccDivnROlu12Fui09pSwbIPxyVMZz7DkHgVx1WGklwXLUSqwq68Z8+Wb/iHX27DXbdyWvtsi0xO2XLbocgRAIbzBtkzzmuUtXmICgQFQFmGCSYj6YI4+K2v7RGo1a3tXcSVAX8sh4BGQBGZ5/0re60yWbpNswfjHOfqcSJnGB3qOovU5qODNqZyuhvykke+j/4lv5aDUj1A7TqtuIvkCMQNpwI7YGKUrEuzL9L/ANf8zm9TqHCsgZgpIlQTtP1HB4FRO0HdImB/8W/oKUrVpe5zX2Rk0DlmG4kwsCcxAwB7RUh0RiRck/pr5SoX+SVH/r7fuiG/iHtkNbZkYcMpKkSRMEZr3obpuF2cl2LrLMdxP1JpSta+UofdktYaLhjEFojEQxio/qFwtdYsSSDyTJ/nSlZl/wAj+x7n0mxqmMDPatXSmlK8j8hGHkltPkQcj2PFRl4f3ZPeGM/SY/0FfKV7pu7JEl1BABdgAetxgdhsgfQViunaLQXAIyBgH619pU7e/wCZ4e7o9S/Q/wC1Zrom205gTSlY/MT2RBasbZ24y3GOHaOKyaM19pW+7sz0lrSggyJqJ6Xm9aByCbeO2WWf3pSqtN5/oeG/c112ytvyrj299s79jFd3qI9W05+9bdkbbnpxDYjEZ7RXylQv7E4+DqNEJuvOY0oOfctz9fmuTujcxnOG5z2NKVV5Olr/AJF9yNRzLCTABIE4EcRUp4TsK+pQOoYbJ9QB/wCr3+1KVup+Y5MO6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029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Happy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New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Year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/>
              <a:t> 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Happy Christmas!</a:t>
            </a:r>
            <a:endParaRPr lang="ru-RU" dirty="0" smtClean="0">
              <a:cs typeface="Aharoni" pitchFamily="2" charset="-79"/>
            </a:endParaRPr>
          </a:p>
          <a:p>
            <a:pPr algn="ctr">
              <a:buNone/>
            </a:pPr>
            <a:r>
              <a:rPr lang="en-US" dirty="0" smtClean="0"/>
              <a:t>   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I wish you a very happy New </a:t>
            </a:r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Year</a:t>
            </a:r>
            <a:r>
              <a:rPr lang="ru-RU" dirty="0" smtClean="0">
                <a:solidFill>
                  <a:srgbClr val="7030A0"/>
                </a:solidFill>
                <a:latin typeface="Arial Narrow" pitchFamily="34" charset="0"/>
              </a:rPr>
              <a:t> </a:t>
            </a:r>
            <a:endParaRPr lang="en-US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>
              <a:buNone/>
            </a:pPr>
            <a:r>
              <a:rPr lang="ru-RU" dirty="0" smtClean="0"/>
              <a:t>    </a:t>
            </a:r>
            <a:r>
              <a:rPr lang="ru-RU" b="1" i="1" dirty="0" err="1" smtClean="0">
                <a:solidFill>
                  <a:srgbClr val="00B050"/>
                </a:solidFill>
              </a:rPr>
              <a:t>With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all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good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wishes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for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the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New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Year</a:t>
            </a:r>
            <a:r>
              <a:rPr lang="ru-RU" b="1" i="1" dirty="0" smtClean="0">
                <a:solidFill>
                  <a:srgbClr val="00B050"/>
                </a:solidFill>
              </a:rPr>
              <a:t>!</a:t>
            </a:r>
          </a:p>
          <a:p>
            <a:pPr algn="ctr">
              <a:buNone/>
            </a:pPr>
            <a:r>
              <a:rPr lang="ru-RU" dirty="0" smtClean="0"/>
              <a:t> 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We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wish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your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days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be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filled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with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happiness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and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joy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this</a:t>
            </a:r>
            <a:r>
              <a:rPr lang="ru-RU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year</a:t>
            </a:r>
            <a:r>
              <a:rPr lang="en-US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</a:rPr>
              <a:t>!</a:t>
            </a:r>
          </a:p>
          <a:p>
            <a:pPr algn="ctr">
              <a:buNone/>
            </a:pPr>
            <a:r>
              <a:rPr lang="ru-RU" dirty="0" smtClean="0"/>
              <a:t>   </a:t>
            </a:r>
            <a:r>
              <a:rPr lang="en-US" sz="4400" b="1" dirty="0" smtClean="0">
                <a:solidFill>
                  <a:srgbClr val="FF6600"/>
                </a:solidFill>
                <a:latin typeface="Brush Script MT" pitchFamily="66" charset="0"/>
              </a:rPr>
              <a:t>New Year-new beginning!</a:t>
            </a:r>
            <a:endParaRPr lang="ru-RU" sz="4400" b="1" dirty="0" smtClean="0">
              <a:solidFill>
                <a:srgbClr val="FF6600"/>
              </a:solidFill>
            </a:endParaRPr>
          </a:p>
          <a:p>
            <a:endParaRPr lang="ru-RU" dirty="0"/>
          </a:p>
        </p:txBody>
      </p:sp>
      <p:sp>
        <p:nvSpPr>
          <p:cNvPr id="3084" name="AutoShape 12" descr="data:image/jpeg;base64,/9j/4AAQSkZJRgABAQAAAQABAAD/2wCEAAkGBxQTEhUTExQUFhQXFxkYGBYYGRgaGBcYGB0XHB0YGBobHSggGRomGxodITEiJSk3Li4uHCAzODMsNygtLisBCgoKDg0OGxAQGywkICQsLCwvLCw0LzAsLCwvMDQwLCwtLyw0LCwsLCwvMCwsLS0sNCwvLCw0LCw0LCw0LDQsL//AABEIAOEA4AMBIgACEQEDEQH/xAAbAAACAgMBAAAAAAAAAAAAAAAABQQGAQIDB//EAEUQAAIBAwIFAgMFBQUHAQkAAAECEQMSIQAxBAUiQVETYTJCcQZSgZGxIzNicqGCssHR8BQ0c4OSs/EVQ2N0tMPS0+Hi/8QAGgEAAwEBAQEAAAAAAAAAAAAAAAIDBAEFBv/EADMRAAIBAgQDBgUDBQEAAAAAAAABAgMREiEx8ARBURNhcYGRoSIyscHRFOHxM0JDcsKC/9oADAMBAAIRAxEAPwCzU66jiUckgfsWD+EpIFcQcZqBfrHsNJea8H6gKi26z1leRFzWzRKxBUNIg7Gew004pgUWJL3QNtiFjB+I9H4Y1ylS62qLQ+E/gW2Vj3j9dfN/q1o+b3+x56qNFe5by+0guGJDdS0zEqOwgZJE9WfG400QKYjZSbQ0FgOqAxwzGJknf6RHKq5YsTghie0EZJJ26Z98b+ZU8RWZDHqMABButcyNiQ2zRBwc7jM6m26jaucSxXLDRVZtHc4AIg7xOdhOfAJ06SrTQKwEkkmQsDqGQoJ2XJH8W2x1TeB483dALZ7Yn3uMtO2bh30zWuxj05phdmUTacy7Tm49pB2XbJ0kI4XZ79TkS88o4oWszxEsApOFUHInYSZuPgDyNFPjnq+owIp0kyahGYjptU42EicC7Y7apfCDhwLHr1aoBC+kBYAgPYGC7McYJi4nJA1O4zj6jvZVU01JqVPTXqZrexIwWC2KFGFAJMQNenFTUFbly/L35aF/iSLRybjlAvUEKzHJJLORAksfciSfYYAy5HMlK3TCmIPkGerOwwT9B76onE9BSk7EsA15X4EZipWmTgm2SzefbOoHMeeK5ao1zAEemD8wBtBZBjeI8fU65HiqlJWa/nmCquKzHtPnBCuGaaa1SjOuR1za6/3h9BqGnMixKEdFzsRBHpkI4aRGFLggfy++q9V5wysxbr9S12TEMSQ4EfLDSbpETAmNZFOqymk/qftTcSrJUNQLHSXuIBWL4gG4uZ7CNOed23vl4Wt53ETerGh5wAZJC06SIGE5MU1CIsH4zfUBAyJ7ROpfKK3EMyuYsm423GWjc2A2oBhQMjfc4T8n+z1FqzKXZHJBpvUh1aZgbKabjHczGCcasFLhq1GnaogoxW1WYZ3wtxUiMiV2O+utu10suqt9t+Qd42o85uq01ZlRmUhWnoY4KgknqBhh/kcBXS51BscfuzUpVMi4AWMLTOWQ5Hlbe5GkXM6dap11CEWLZW0hzMQOgDA3bt79l3CUKqk+rWaCAQloMsFBVZdTACsJMQL8A9+qq2rt+/15enmdxNjziOOrBRUCMxk1DAneLnA7L1A+4I3g6U/+qhFO4qBp6vhKmQQQTIx7bz7RHfh2amYa5gOkXsUVWHTapYQJwRGBMiNQ+M5Xuen4ZQR2wRJEQe23c6g8DlrvfMm2jWvzEkSrYLkKLDBWSbScbf6OpbcxC0zA6pXACyXiCACbitszmNpBxrNWiwYKru6oIE3MoY7CSemcHEfNsBrpw3CgFmi6Wyz/ADBGDBYOyzaYHiDM6Z9lGze9/gZOCOnCcO5JBFHyfiZkuBYhm26QZIgxA31F43iSA9Om1Q0zkm0KBH1IBgEjfvv5ccSVp0xSOFWJOZJtAYZMgz3n8B2rPMK5KtCgk4JzJk4aI/Lt9YxPFiqZLT2FbuyHw/DAwQD8QAHkQcz3Jzgf17WnhKYpkuWvcqAqWiz1Gm65R8qLBA26FHyg6W8ALkUZDKRac5GIET8UfmvuDMziuLW0gEhmUjaWBBwQDvt+W3uTryxYUdcm3kPuYCUQFy9ER+zRyokQM3SzEHJMHPjSXmvEA03NNbKJgOb3YljHQRAubEmBCyTM6Wnm7op6mpkjqkOFqx2IABJA8mMbgGBrw6rVdwEVQqOQi/fIEQcXNFxE7YHaDWKvm9+HdvkNFN5k+lwaKYCgHHp3ML5ySGjsVGB7gjA054eusqy2hHUSpQkhoB2JGDht8E7EHSTk8+msEWlQMCDLQMwfJInc5nJEMP8AZ2VaddA0W+jXtN5QrgMyPMqd5AjM4zpLdpJpZ233ab5CrMTcBzlFqKXMKpBIIJxmQY2OwHt3Gu/DcY7kHKKeofKLVABUGZ6sz7T+MajwDojSwHmAgPSYuDATZ5zE76Y0uELho6vMqBaxiREdOY/I6WeDD8Jx25HOpTZlDJawEtaD2Ny47ZGM/rpfzLl7OVK9bEAH+KT0mZPY7z3zqwDhVU2LBODg9IJwQCcTvJ/h311qUQxJVQTMX3dNw6iy9iMA+ACD31GLlFrLQVXRTKtN1J6iVykjwOkCAR3BUn6+xL3l3EYBgq8rC4UErExnIBgf2hggQN+Z8IbAbR8wXyzbkmfBYT/Z9hqEtcUq0KoLQoBulw8GRiCVDqYG4+m1k+1gNbErjfj6N1I3rPa0gEJjpjMKMkkTBI8bSU4BUpVIvQQQvp1LWgLel4HSykNkwDvIPePwpYLaYWm43BVlUqCDLByqydi0YJAnMsIupsGkUiyPaAxuiAYYgCLW/oN+/YznDJnYyaKVU5lVLimxOCvQAqFyJADvGTBMHYz765cfUrErfIBAABxAF3TkyAM7/XxqycZyst1ESBvGD2yO8gsBjyT76h1uWYsbYMBFo6DMSI+Uk3ePoNH6lO10HadUQuX8HJVkYXd5IYkiZ2BAEefBPtp/y1SHBgMFJBBwAAs9Z+S2CwY7CDmdLU4WKZVwDEAXDOS0FYGIKic5H11niWeECPkywEXKQFWRDA2sI2+HA1LFeSbe9+gha+CQTdctw2LZ6drXAmFMmEy0+BnVk4WgsEwygqAfUIk+OncLPn8o15pwHGVqZ6Ulh1eoSTPYwMAE7Ez4EZGnfC8yObhCnBkbAjuFgzscf46vGtGnZ2uUjNRHXH1kgwD0yApBMqs3M8Zk/DGIB/i0prUnMtuGfDj4C5a45MAA9IG20RpbxvNwCXLqckEknJI3yO4nbODtrXl32iF5Y3ojGS5VWLEAjCkj1AT5UxHsSVxSqfMmvDdjl8R2rVrw4KWNAwGCzGQTd07953Gx1GqVUZHqAgIloaoJIJlbhTuUbA5MRJ7zqNUrUqqMYYqiE0qZmGMkdREJhrDavZpM6stblnqVOHomfTWahkQCzWU2pmNijgmPp41aPCxw3euQ/Zpa6kPlfDFyixaRV6kM9YNqj8iz58AdtZrcCKYCGcB5MEyVhe2ZJ/wPfTzlXLfTqEGRCJae5Qi3/qWFn3U+dc+a/s3JFJWyW9OoMGQJhSAx6hOJGNRlRTjflp76iuGRWOLX53Eru0PGAOzlYpiMTM4MZ3XcNw/qm6VTqYW9UQgEDIyTad+5O2Nbmk1WqpCBaN3wICiu6xEgGYkqJjc7b6svA8qZy9QWsxPwwAwvJgkRGGLAgRabo86Z03hutfA5bLIX0uH6ZmGI7dDBsHsZUATkDtjcxy43hSEdD+zKlAoJMm4S0wNpzE9xOx1dq3JgtJekhkGYEh5wTjaJn/xqvc2oxaVEyZDWOFx4jJ2Owz58TqUJ09d+XcEoOImpciQFXJVunClagA6fjBwCVIPffPaTC4IKrKGESxeqSTcVqQyHE5VLSSBI9TaQRre96jjr6KrWsFv/AGaYm8eSTA3gHMTpuSppouQyKoZWIZGUABGptHxgYNpgxiRjWhqUYNy8hrWicKJKA2XJTuLKHJJJAkEsLb4k4PsZGTquI9SmEZbLijGx/TcBQxwBUEKCION5gTB1ZuI/ZoekRIYERLEWmwsPbFoz1fXUbh1ay8AwGe0KIancoBS6Jyduxg/e1GjUtdv90cjJpM3RLfTl0YMkkiQARgqB8xEgE9zP4HNKQCnCMRs89SiASCSSGFxmCYFhEZ1ryzgltcrUpYJ+KoKVsfI1OwMz4IwSMbxgzqaAyqgG7Z1GWHRNt0YwT2yTkjUqtNwldLe96C2cWLjxygheIOGAKmkqwbgplw7dDEDc/dOBrs/NA5BAKq5hOosg6oi7IuO5OPYADM1+XoiqWUrNQ1HIMyim23IOVeGxsSdKeDolamGZLi5nZSFU9l2uiJEfkY1sc4uOG3IdtMY8ZxvSSCqnK3xhUH3B3YtJk6qyKgqOyFlWFNJmm4GQQ0jAJiM4hzOnVcsP2RUAKbsspVgZyCQIHSV2+U7wdKjWX1SSGZQLCZAuMqRBMAAQM95AjOs0HKN0TRJVD6grBl6rTAUMVnHSxE++CInVx5JxCVFUtUZt4Yo2Z7D1hHtv+A0i4LhVYHFO1O94IxJ7tk494O2rXybk1Nat6VJDQJRyDjs1p6u4/AdiRqvDtylhSHp3bO/EchLJhplgZIBInJiPoBvHUdVvi+BWmQ0wOtQ33um1iRGVgzgZt16WlOBEn8TnSvmHK7h0gQI3j4VyEXBgTBJO8dxttrcBG2KOpadFao8n5kyLcVDhVm5DBhiV9T9dj94624bjboIG7CIZcEiQCAfvGI31YOYcgAqdWEW9mb3tIcwMlZNozkjfxXafCvTBtC2YMEBiG2NpJHcd8ZOvLnG2uT3vpqZmuozoMqIyxcDvBgWmY2OBv/0g4g6XV+KCqSC3VnE5BBIDeDHv3E9oktxIUYleg2kuADI7ZJMTscdtcKAZiqBlBAmRcCwOYlupO2PG2kjG8c9N9DiV0cK9OoMTXJfMX3L53kA52Bn8NQasw4RjdZDEsGY3MAFBAgDsQI3zMac1qbFDfjMYLZ7DpAH9dLuEhqlNTIEt8RuEophZnYBmxjONUoTdr81vfuNGQw4PhE9MouUcLVUTmnURbXX6yY+g1fVF9elUQmGph2H8TAqR7E2H8VHnVO5fwSqxta1WbpYG5QSBg9wvYgiRO24PoPIuGFzNaQLVUKflIasSv4Bx+EHWzh1KpUafc/C2aKU05Ow1p0gc/WD7NBj89Ked8EbWFFQGIy0bzsCd2z2/PGC8A1nXrToqcbM1uKasUPlnJAqC8T1KxP8AxFpIzfXqdp851YOX8uhzUgCotRrh2a4KWMdpPUPqJ03/ANnW22MRH9I/w1uFzPc/4alDhkndiRp2IHN+JUIQXQGPmaP6XAnVB5nzN0ZrmqqzIQGpsSW9gWDEY2H6aufOPUKtYpLD5bVdf7Jm5SR5H+evOedcLh3JPRi1mZQXPwpayA3TIiYG+wOsXGubqJq5Gs25ZCKjzFhWZ8kMtpgLDQV2JEADeQNwDgnFg4esYzaVJ+OIuJ2nA7zmJ7YiNKaPCsjXFWhT0knBWALkEYMiT2ONt9OOHQQUz3U7/EIHSFJ6l/iEiM+dYK1TFHCr6EJO505hw/SS9SmCoVs/tC42CFPJJBMAxAxmNQeAqKWqLV/eGoc23XAhDc6DIkqXEAxLbd51eo1NfUVlBiSSJgnBODI75xgx3jSoUNwxdS602BdWYlYchDYCQGRQ2QcqDI31Th7ONrfyNF5M24HiGUqaj0R6m92bKgBUM0bK8CZB/l3Id0haI9RSpIxSirAyRc6oQAfM+wXGuPN+CpAMITpvaoTANZ1cwFPygKMnbH5puDEEXOVMtJaSXV2ABlELeobYJYxttIGtDcZRt3Dt3RcuB4MVRCPVeIkEJ6e8kYlgu39dtduN5cV6oEyywZIFOmIYm0TBiNu/bty5XxrqgimVpkyjVG6cdwFALGPm+EatareLbluIE2rsBnqnfJmMT4jRQpRmmv7lta/k7CKku8835zRslfTZnCrcrbtCzaRBhASTvsdVisXFcUrSzID0XA9Z6yoIwIwMfc7Tr0n7RcM8lFcR1MxsgSwtmSWk7x7nE5innlJXiCjhRdaq7Gwgsqz2i4wewJUahgcZuy3v1JtWbGX2eqANDMymOsreIPcZQk/WD7xufS+XKlilMgjfJn886qfAcAekgTUUTaclk9rvjUHFpNykRJwdWrl1OnFyC37y5EHwwPf8NbuCg4ye/QvRjZk3QdGjXqGkW8bypGAmYGWyRPcSRncA6onPSlOQoZiQxXvhWdiZgqFg7gn+oGvTCJ0q4/lXqMzQJwBPgQfyujH8Hvrz+K4RSs4ohUp30PMRyCat1Rbrad7AiFkWsw98Sv1acRGnL8sNxZrmViy3AkTb05G0gKpHmCNzm0ty+dhIeoyZ+4AqmfqUY+8++spy0hWpszQHNqKASQQDu2IzudvOs0uHeHCt7RJ02UnmXC4DEMEgDpQBXyBCl2VSPMT5jSPlzrVZncoFWokCP2UkNCjPSImPJG4mVt/2h4Jbh6hkZ6AbmI7gu3wqADJAC7/FGk/2dR6Nf12pAipddT2Qo3yiZ+EwonuPfUY04wVn117xLJZFq5NKhTZBwi1KZUkf+7rh7Zz3OciCZk2jheGtMwoJ3CiAfeJwdJ+W8AisQqvTuypMn602yVdfEHadsaf05jMT7ba9HhafOXLfcaacepvo0aNbiwa5cS8KTdaB3idddceJqEAwMxucKPqdLN2izj0Krz+jVdWZaS1Vib49NoH8TVRjc7EeQNUHi69OrUKCAwUkuEXpYBiFWwmQCJNoPfsDq2/aDgSVepNo32tRoyekRdAzcQO2+NJeScrPRUAaWm7NrBkLkWwDDASwI+73nXjSzk8t78TG82ReDoGRtsRJkkYJEfeMwpPbf21J4GSL2FKnODer9beJgkETaYA7H6TGR6SypIz0uALb1BiLxkGQ2cCdvC3ltgLLTIDI9hudQrAFipvLAlpjpAzGIN2skKN1fnbe+hNRyHNjsPUApAR05M3RgKpV3qHvgCY3HZZXctUkUxCqAVMM3QxU1IDzaCwGSTAzuYcnhmqAKalFWMyzqRad5LVMsT4Uj64nVXauy8SGD3IiESAqqRkXlZAsJJGWnIMzq9JJRtLR+G8svpyHRdOdcoUE4ua0sZPSi9vx6QAPafGq3X4ZEpFbpeb1/iaqUBVrTJUhAACNgW7rr07jeDuEQGkza3wT5YbtHg4wNt9VD7QcLaoUDe4LTFt1RmIDOxGFLEKix9MCRrRU4dUm3bIpOGF3E3AVHDCooUtJQFDJBFoCxlkt6s2/RsgaufKuORBb1tUbcCmwAPtPyg+dzJOTrzjiqFShxbh2RS1gcZFMNapIDSIEmBdIM5HfV15MhgGywkTNJRkDuLagLD6KfHtrlL4ZfCv2623kLHJ5FiHL1YhmBgG6DEs/3mjuAIHiT4GkPE8gL1PWIJi5GUfMptZyP4r5I91X31Z+DaR8Zb6rafxEA6kAa3Ph4VImh01JC7huAlBnINysOx8j2Ybj3Mzvpgq9yBdG/wDrtrIEazq8Kaish0kg0aNGnOho0aNAGnpjHsZH9R/joqUwQRkTvBg/mM630a5ZAVbjPs8HutFi7k/O9uVBmSFmIBz3Ow1MTkytaTsrVl97XfH5Wqfqo09OjWdcLBO5NUokbl9MqgU7jH5ePbv7THbUnRo1oirKw6Vg0aNGunQ0EaNGgBTznlA4gMrfCREf67DeO5idhqLR5SfTNsAkBhPZxYw/CQR/51YNGoS4eDdxHTTdyk804Smt1Q0XqyP2auAFv7FgYkTkKogT7iKpyvhStZpLJUdwQxJAqSqyGjEyekkEftNtp9S4/gvU/QH2PxEe8SB757DSjjPs6HrBhiwRB+FlIC2n2hB+u8awz4aSfwrfX29CEqbvkK63ABoARJgSsAFto9Pcd8lYA3YdtK+M5UaXEU7AQSCGnKSQhsYH5Syso94PnXoXCcGoUAjIMidwfIPY+43z5OtzwSEkkTP/APX/ANx00eCdr9foN2JJOl3EcG0grEk3M57QIWB3AnA2kT9WOjXoTgpal2rlFPIFdnLguW9RpJkkiwGf4iL1n37Y1L+znJnprBAYBjlekmCRlcAnvIIJBGTnVrp0QM98/wBTJ/rrZEA2/wBbD/DWWHBpO7JKilmZXWdGjW0sGjRo0AGjRo0AGjRo0AGjRo0AGjRo0AGjRo0AGjRo0AGjRo0AGjRo0AGjRo0AGjRo0AGjRo0AGjRo0AGjRo0AGjRo0AGjRo0AGjRo0AGjRo0AGjRo0AGjRo0AGjRo0AGjRo0AGjRo0AGjRo0AGjRo0AGjRo0AGjRo0AGjRo0AGjRo0AGjRo0AGjRo0AGjRo0AGjRo0AGjRo0AGjRo0AGjRo0AGjRo0AGjRo0AGjRo0AGjRo0AGjRo0AGjRo0AGjRo0AGjRo0AGjRo0AGjRo0AGjRo0AGjRo0AGjRo0AGjRo0AGjRrDMBkmBoAw7QCfAnXI8UsKZwxgf5/686U88dwDZeJiCsET2gMYYz2lSffVNo/aEqnpuD6iEnYpsjqDDAHa0ARgprFV4rBK1tCM6uF2PS+Hq3KG8iddNVvgeMKektQ9RS5aS7m6QoPkkyfC2/jqwUCSATv7bfh7avRq41bmPGVzPqCJnHn6a2J1R+Z84anWRdgx6ge6gzcPeUKN+B76YPzRiwUSCAEBEMr7All3YSCBGSbswNQ/WRWqE7ZDTiedKpVThiyge4Lqpj8zjcQdSv9tG3e0Hfu2w/oT7Aa8++0FXIKzfSN9syCVEwpxa9oItYAsLcSAdT+R8fUcHiGsVA0GZ6nIX4V+aFjuNvrqK4qd7PdhFVdy+6NK6PM8MCQxEZX4YbAz3hpH4axw3OEMrMsCIHs4uX8AsknwNbVXhlmWxoa6NYB1nVhw0aNGgA0aNYOgDOjSlObAFVO5YUz9Sek+0gN+KkaXr9oIIQRNoZmb4VW1cn8Tt3wO+M74mCJupFFm0ah8u4pXWQxbyT3/EY/AalFxj32/XVoyUldDp3VzbRrCtO3+o1nTHQ0aNGgA0a1qOAJJgefH18ai1uKKm0xDfA3Yn7h8E9j3/DSyko6nG7EpHB2/wBRrUtI6YM+dtU3mnPmpuLQZJAIP8YZEf6hpQ+4XbOnVDmIVVQGMXFuy05tH9ogAAbksDrNHioyyJqqmReb0rJuCKD3pq0n6qtZWb/pOqF9pOAqkTTJYgG1SBdB3hXqGp42UiBmN9em1uGpFGqPTUzsHFx9gZO/44/DVQ5nwbFgQGLNj06QhgIOB3USd3M/w4GslaKi02td+/QlNWIvKePHqBzVguFJZtwhBn0lnEAekIkyfdiLdy3makE5ULghrgE8IF3epjPjtqh8PWFKqyO8mpYGbBKshqQyweoeo5FwYw4Q/SVynmx+IpLAhrRNiXRAHvEAeMd41JVeys1pz13+fcRSwkD7U17MNNshlkWshggFVbIBAtMErnEAgaZ8uNEIF9Wp6hJFQKP2aiYsAgGocAG0xO/uu45wU6hfTD3BlvYq6ss4mwFhdgCR0kYkBtw1RqcmqKtw3COoDEkxLyCygGLVSBG8RpJJNYl0eui9PDbOd5E5xSWqLGuBi1XqCBONpQuuQADdAJE9xqPytgiJJB9NQpVnhVuEt0giMkdPxH3G0vjI+daksAFX0rQwJBBuVr/i/HbOofDcSyU7YKWu2AItuEkkyT/AQP01LtVgtL7b/Ogt8hy3OPTCncBrSCQsCVYqFn4dmX+2BqD9nOPC1KjEhmmxXOVYU+lDjJwoaAMmMiDpLxTNVQ00MOSFttiFYMWJI7ArsRgCQeog2D7M8JbKihT4jA/am5mjuQjABZORB7DJ31SDbSz+/wBMzqd7F85bVdhJnMSW/RVGAPeSdMdL+WLA3qfylWCj6XEx/wBUaYa9qj8uZthoGjRo1UYNK+ZcVaOo2MDgzCN/Dd2JHY/1GmFaraJO3nsPr7aS83LEzKpIt61upVPCswOM7SPpvrPxE7RstRJvIrX2mrMi0+LSrdTZgCYAZWAJFwGCblU7DI/iyp5RxQNj1Bcz2tbItQRahcti60SF2E7EkjXL7QuFvVlKsVcWhiYKqTa6sIaNw3aRBM9MPkP7G0gRUgEFfTNoJjLyzhjGxVYGO+vKlJK7fn6vr133ZG+Z6VwnG3AKFZiRAUdKKf7XUx8kj8taUOc3+mxxYLnH8y1Yn3hZ/HVZPMrDcKhLzN3xSG2JIAJBkAgjuNuyzm/OQiwSFeoqEqDnPrhSD2HpVFYTGw/BqXESl5fTl368ugyqMvlLm/pqFJEhFme7GQc/8Qgf2WOntNhAzmO+/wCI7a8n4at6jmq5NotZFna0BRMEEmLj2iTvvq9cq5rTACgEGTdIiACASx2GT/TWjh+LWLC3lvIpTq52ZYdGudGqGEjb/L/941016SaaujQaValomCfoJP5bn8NVPmnGIs2MDScw6EG1Sc5XcZzKmQfw1bKtUKJYgDVG+09Wk91qqYIkg0wzd4KxcfqSR7eMHHzwwvfPft1IVnZFX+0nMCMz1Kb6bHN3wytww4JAaRuYMA6Zcl4lmsvqKEBHVUmDarGcR920Z8gbnVR5nQvICtNxBAEWqsgSIH3iZJ+kEidMuAqL1OxbCxBaQiLIUL0kHbIH55OvMnLR656eO93MrfM9X4XjCQL7BAUqLSCC2FAW45/QfXS7nXL77neoxAB7imgKyOojqOZhd/66RJx/pvPwQ0BJBglCkzu0Wsfacb6kHmBYhFtcqACGLAXMVEAqR85IyDrROvGUMMt9/wCzKuaasyvccI+FVFOR6l0RVwQSzdJkDaD4we8DgeINOKNQOA5DvAJaql6rbOCrSZJ72r7astUOGvinSYXQUVpUglbEIO3mI757aW8QKlUR6lYvTMhgt1rLm9mgnOxAJGBkkaWlglHC3mt+SFjZ5M5c54l2JPqq7BCwCo4wFM9QUCQYbIiDvkDW1LmN9RyW6J6QskSAFEvGWMTHYHYSdY4jghUACOpchsBeqDANhyCxBjcTMHfXDkfFqyBSQpKgikqG5iAAGZiCAlihrcDY+InO8qevj4nHnEY1nLBwCSMBskAzEXR27TE4PtpRxNQqAphgBbJJtuE/EYBt7TA/A6aVlFwKI21tjAFifcDvkn8fGq3zaoQtwIKghiDE3SOmJJIjecRg++WjHtHYms8iVwdWm7FnVQWUALcFW95ktDAtAtIz83eBq78hUNFyBhGKjUmY+4LJVayPIEeY70Xk3CXCbqZcQbTEn2AGwxAPeDmI16T9muFuyVZSPulgo98mST4ga2ULuooLQrDOViy8MekbD6GQfcHGut2Y7/5/+NR+J4hUgP8AC3Tcdp8N9dJRx56JMMVCk+epSp/K8H3VtexKsoZGtzSLEGmfb/z/AI6zqo8i581V2VB0wnV2kohMeSBjwMk9gbWKg8jsD7E+ddpVo1FdBGakiNzXiLKNR8YRyPEhSf8ADVG+0FYISsmBOAAVIBKlGBxcIkEjIInOdWP7TVYp7GGIBA7TcrD8RMe499Vj7UKv+0OKZB9RBXQfeChjj6w35xrzeOm5vLVWXrz9iFZ3KvzOqjLSZLbrplTsFBvBDfCuCbZP+Gs8sqBcSWOexGPLCfPc4yfrqBxFRHqP6QHpmmGjMU77L5Ydg2xJiMd413p1ycq1SyZkIOqMAyZJnzEe41irU2oWZCUcibXqsVsYLnF+QsGY6m3JJiJ9/Gs0uGuLMwAYMFDBS2RIwXEIMDBEeO+uahqjXsag9oKnvMgGWH08YGp/AUQbjMSCWUSRb8IORtAge5jvJhFvDZb9RU+REr3gk0yJjZiFMjuBAzsc41I5ZzwBYTDtUE426SQrewaT7n6DXGot8H7sgwFIIjM4wSIMb41AXhQjEibmABAtAmYBgR3Ut/o67BpdzBOx6TyTntyrDAJ5MFrV6cZy7t+p+KJ1aOHr3A+RgwZzAMT33GvLOFrKihkuhWRQW3R+rp8WhlMQIlm9tP8AlXPCCqr8PYmZYtGT4HUW94A7a9Khxqp/DI0Qq2yY759zQopK03JXssMfcQhJj+oIBzqn8fzr1DglbhkLgGJEx2+IyPJPvp9xXFrWAuRSSYCli2+BC2Nv7Rql874R0Y2U0VsyoDEsuM2i5sCM4/HtPiZdrnGW+8Wo8WjF3NHVgRLF1gHt0yqmACRdDxP1PjUrg1DW0gwUCZUMYHeTGx33nffbULmNX9mXYL1riAvS8i6mI+Fbcg+wGmnIQCqm20CBG713mIH3VkhcePx1mlB4Vv8AO8iVsjNVmsRcG1wVDsnqSgYCCYxaYM47XTsco5tSUUw9sLeagBIfKiFEiCQcjMHOp3E8vuhB124EQOtjPS0Y6h8XsD21zrUKUBQoczPquzm12JJshulYzMloiZkRWjhlFOTzXXTfmPGz1NuH4oPPq3A7uDLOGYgnY47xPb+hV46oFtmoVhegSF3EYUXMJx23GdR6HDstQOXrVFCiGVQGEdIkdQaGA28Fc6zWriooW8HYSI2Xp8do2jHfWafwTvF893Ysvh0McPxIJIZpVSoeCT1byBvI7Y31z4EMwQRdTUEUxkBuoSPJYSqmM7dgAE78V6FQqlVHllZKqQCCrTBLLcv6YEjw35ZxRDVHWVAfpIECGnIKk2gqBgH5TG06tODjTa+m8ztrRGQKkgTYGhJa20Mdr8YEz7jG+l/OKhQek5OTbWE3D01KOag6tidpJm85WdZ4m9UWqpA9RigVSr5MjrljgtClWGxxmY34V0h2qj4StJ3C3RZ0yRgKxfG/ygycEvw+KEW7Z/be7HYZJtnfk3EVAgUBhTciwVKebAPhLLBMT8IwJP01ceW8cqvkqAyqB0BVDEuFUQcL0n31SV4mm1QBbgLSQLYFxVjaDkxKwAT27alpxhhboBVVJCsSxg1JU+8sf031OPEShPE9/t0ORm07ln55zbL03WVUdVu9xgqVkRcMEfXvGqXzfmxphGUfN0IRubhdH8NxMGT8Tjca14zi1Bta4ywAOAD5ENN5zAg/hGo3A3YqNDZYJJkrTMksqwyqGxls7Y1RV3UblPnvU7jxO7HnIeDrpT6lPpswB7ZOcKpDkSfcT2xqy1uJjhzDYKfLAAMEjYD5lI/tA6qHCUlX4bFm0rYFtm4yw6RA6R+ROzaZV+YqVCRcvqsGtx8XpuCP4ZI/LSKv8y+u9AUzrzTnfqLTphoq1KlJAR8rO1Ih48AAv+MaU874hDVZiWQimopopAZapZmdVJ2VKlwJOACRtA1GpMVrXyGdAUUx0qUYEOSME9TQPAWdFHhE7kMxSfUNzOxM7Fh0Z/hkb+5uuJjFZ6jYlzOdHkC+kzIWuLZMfskgEgSStzgbMRHjfWtDk5UioSzlhliSCQwIKypBKnIMGO3fTfhXqUyGuljLXpBJwCQ0fFgrvMancDS7tIWSDZu5QwCq7A3kKNu5jfWdyc8o3T3vMVtyZB4flnQLRDATucjOYIznBMz399LuL5dVtkOFQ4JPbuAAGuJO2YyPaNX7gwqUz8LEAk91AOSBnqA84BJxvpdzOqsySWTHW8i0kTAA+GkfKiTETGm/TqFpSee9v3B00lcoFNahdQVLLeuVIViZHUonOTBx+M7dzWgmSoNpMGVkkFSwDQA0wRuNyMac8Y0KGBtN4lQApIgwwA3RQ0xPzXd9IeM4oosBVgRgEiNyGAGQPp/TOoSteyQjsaHmEPYYBBaGJwwic/WB9POuy83ZSMlTtBOIMkifY9U98ZzhDXlmmmCBNwJCr2OZH4+TqbxHLazkKwZnOSrRCSJLEzgx1GB2zPaseHTsdUF1Lby2t6jCmoBZlO5NgEC0kfeLKwzvcPOuYo3gIp7CoBAGQCQQB7QZO2dQ/s9Sfh1YsrlRawqJBpKQcrbUtvzi2d9ozrDcYoqLfcrKI/aB1ViDNvUqlcC3/HR+nlFLeW/Ebs2iHzOjeL6jvJwCRcZjriSSwlsDc9jOByTi4qKcqQqjqMxAN7jAOd5ORJnvptUE5+LfpukLERsTgy0EY6TsRqt8Zwhm+mDiDOcHYqCTnycH8M64pOScZPPy134i4uTLJT4gR8TFJK4gS4hTd43E98a7VKwIAElQPhJMKDDNOwAmDjcHVMPFvKiZYRABwZzaR2b5dPFqMSKinBgyMfszHxAyBkwcdxtGpSpYWK1Y78RzAuxBJBACdQwCMCIEx3n/AD1A4jjoqSaqoQMmHJUjA3Iv2HbA+mmL0Gdd5W6HBPxYa2B3Ern+Qedapy5fSAUS7P1GJu6VODE4Jbfx5M6alKC+b3OxtzG/OKaUWCk30XMPSWoVsBOGQEkGNiMg+RqC1NeHaoqLhWLKSsyHQWusggOAe3cSNwdNud8AFBDR6bfJbPTPyE3L27NO/fSmrw9sBYKmmhVgMlFDCDd2IMYiYI99WqSbWFct7uO27NCk1scS33bT4ILEKVef6E7HaQdQH4JgqBpAMlSUBDtPzNIIkyBOQRtnTNqKmqj2F5E+mGJZ7fhu+4o7gDARYAmC44TgmodbhSHywdqZbqBkWkuy5MTvAzp8oxy03mdvaNhBwVFryDCsoBNo7YHS2ZH0O0e40xqypsuHVJDQBPi4jcSx7RmYEjTHjeHQQyllpBL2ZgdsgIJYk3MLRPg9tV7mPGrKAHplZJGA0KzDbqiRI9xsTrM6c5S6LfsTdyHUeoatu9oIIwYE4IImcxBXJ376ccr4MswU/FIABtjuASVO3+JOkfCMWJmLyO8/DaR2jP6g9szY+Ca1egPUecwAsHNtsYBJjcg+x09WDuor0OuOdkd+JrQVjJRFPbBh6mwJnpk5+h2jSkcwIUtTbu3UoBFw7A90tjq7XzOBrJoPVqAWwIIZSWd6j5MuUjDXKIGDavbUbiOHdXpgF7Ft6hE+3z4APfxqnZ04yV3mNgiuZ0rcfTUgCTaueoXXT9cn4dv84k0uZAsLoQFSDkA5lemWliQQcYnfGNacPytqzX1i5ua1nqS1hIFptgG042PiJ21O5ZwVRT0EFJFMi1TI+WJGH32Oc9p0ssG95C2RHo1sMyo7sGFqoWGVKyXnKgoriAZJJ2gHWOE5nV39NrlUBRULYgfE6hOsZY2gdznVko8vNS6qxBZbc2x0IQW9Mzg0ySAPut5iJtLkwWjUpOgPpOWp1ABcs9cA/cYEx4JI8asoWXwpdd+ngOl0I3B/7SpvYqQTdIDsGJHxEhGuPfYAdgNReYc8pim1KusqrNY6G16cz0rI2EzBIxAI055lwlagp9MXMxABUtL+A0ADOczP13FfTlrs5qMEaoSERowtxhnWe3yqxz0ucD4TDKLcc13a/t0/IWayFPCcf64SknqE7lummsID+1yWItUkmJxIAzB2PAPWNzsWIuIUoElVEs4W1b2AVhB7jI8uuD5WAqoDaWWg0e0cUSpGCSVcTnMnU/lvKTiJFZGIwcA/BUAnYElW9wTrrirJJbvmjvgV7hOVz6b1AWcqECKZYlQgJIjYtOT3nwNM/wD0kJTRSrFnF7OpgkMcMfugIGgbksZ8atn2Y5bYHUqOmo1pjJGB1HuRGp3EcsEXD4hGe2CDMd4AgD/zpqfBzcFPm1/PudjRyuUjj6L1qnpLTF0qqIDC00QyJIyDcZZt4kCCTOtTh1phRFTiahDm2bE9NTYqgDppqzZ82gCJI1YeC4d+s0BBqYNZsk5+TyJOW2+6D2k8FwFOjTgnfqnYkdo97cADaWOnh2i153eei6eJ1RZ5+1NySDQpUwpgimbZc5gREhZWc7lZJzHLj+AUzliQQGLdKsxjEFZjwY2wO41a+J4YKS9X4g5B+6JyFWMSFN8dxaBpXx1ZWaFXAO2QBOzsSclxgH6awVb6pZ+/nu5GVyqvy9iIQIO2bhJJntOJ89+2pnDo0ExjBkmSSRE9iGkHECQ3k6k1ONUQC0HGI+U/N7CP01G5jxSU4hOq6fUJIDoQOlQQCCrdzOki5VFZ73vkcu2rE6koWkIJMPUY+AvpqFJOd2uM+xGDGpD1FUgwYSS0ys3OZyNhAKe+fGqvyviyahUlqiVOl6a4Nty1Og4lpXYDOfOrjSqh6Buh7KyXrHWaaXBSfdnYzIEMx7a0LhU8+e778x3TY54D/dx/Mf71PVf5htw381f9K2jRqNLWHhH6o508PwVfkX71v5T+tDU5N0/mP/eOs6NHE/NDfU5LkWH7Q7V/+X/cq6p/OP3dL61/72s6NaeF+Tyf1K0/nW+ZI+wH72p/IdTeI/df68jRo15/G/P6Ep6ojn9x/wA6n+j6zwXxn/m/9zRo1WX9FeYg55Z830T+9S1O5R+6/t0v7ujRrv8Alj/6H5oslD5/+JxH93U6j/7T/gr/APU1nRr2KekfD/k1LfoZ5rtS+rf9qppGuy/zJ/c4jRo1yr/V819jkvmNeH/3mn/yf+2NNaX+9fj/APn0aNcpcv8Ab8Cx+414Tep/Of0XRx/7qp/I36HWdGt/+PyNHIKPwD+Qfppdzz92n89L9To0ajxH9OXgxZ6Fc4j/AHWv/NR/Whqlc/8AhX6P/do6NGvDn88P9fuY58vAjc43/Gr/ANyppdX/AHlP6J/ho0a01Pme+o9D5/J/QtX2N/e8H9eL/u1dch+/4n/4dP8A5iho0a1/2x8f+RofJvu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1000vectors.com/wp-content/uploads/2012/11/happy-new-year-car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362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Year Card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2895600"/>
            <a:ext cx="6477000" cy="3230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://thumbs.dreamstime.com/z/de-auto-van-kerstmis-en-van-het-nieuwjaar-van-de-groet-27534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14400"/>
            <a:ext cx="199545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934200" y="1828800"/>
            <a:ext cx="1807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Happy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New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Year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4" name="Picture 6" descr="http://3.bp.blogspot.com/-mPYjiWCES0E/VFDbrKQzhwI/AAAAAAAAMPg/6csEJm0Dc_s/s1600/New%2BYear%2Banimated%2BGreeting%2BCard%2B(5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19688"/>
            <a:ext cx="4114800" cy="283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6" name="Picture 8" descr="http://webneel.com/daily/sites/default/files/images/daily/12-2012/4-happy-new-year-greetings.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83480">
            <a:off x="7457687" y="2963344"/>
            <a:ext cx="2286000" cy="3048000"/>
          </a:xfrm>
          <a:prstGeom prst="rect">
            <a:avLst/>
          </a:prstGeom>
          <a:noFill/>
        </p:spPr>
      </p:pic>
      <p:pic>
        <p:nvPicPr>
          <p:cNvPr id="2058" name="Picture 10" descr="http://us.cdn3.123rf.com/168nwm/lenlis/lenlis1211/lenlis121100009/16424617-christmas-and-new-year-car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09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60" name="Picture 12" descr="http://www.pozdravleniya.biz/wg/cards-eng_ny-new-year-cards/images/happy-new-year-card-0000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3107">
            <a:off x="2837889" y="1415731"/>
            <a:ext cx="3505200" cy="280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http://www.hdwallpapersos.com/wp-content/uploads/2014/07/New-Years-Cards-Wallpapers-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91025">
            <a:off x="3886200" y="4343400"/>
            <a:ext cx="3352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119</Words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Happy New Year</vt:lpstr>
      <vt:lpstr>Riddles </vt:lpstr>
      <vt:lpstr>Riddles </vt:lpstr>
      <vt:lpstr>Riddles </vt:lpstr>
      <vt:lpstr>Riddles </vt:lpstr>
      <vt:lpstr>Greetings  !!!</vt:lpstr>
      <vt:lpstr>New Year Card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</dc:title>
  <dc:creator>Kirill</dc:creator>
  <cp:lastModifiedBy>Kirill</cp:lastModifiedBy>
  <cp:revision>24</cp:revision>
  <dcterms:created xsi:type="dcterms:W3CDTF">2014-12-25T10:03:23Z</dcterms:created>
  <dcterms:modified xsi:type="dcterms:W3CDTF">2014-12-25T11:14:06Z</dcterms:modified>
</cp:coreProperties>
</file>