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368" autoAdjust="0"/>
    <p:restoredTop sz="94660"/>
  </p:normalViewPr>
  <p:slideViewPr>
    <p:cSldViewPr>
      <p:cViewPr>
        <p:scale>
          <a:sx n="24" d="100"/>
          <a:sy n="24" d="100"/>
        </p:scale>
        <p:origin x="-2328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Places </a:t>
            </a:r>
            <a:r>
              <a:rPr lang="en-US" dirty="0" smtClean="0"/>
              <a:t>and </a:t>
            </a:r>
            <a:r>
              <a:rPr lang="en-US" dirty="0" smtClean="0"/>
              <a:t>Activities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10 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Mountain-biking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activeazur.com/wp-content/uploads/2014/01/tignes-mountain-biking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44600"/>
            <a:ext cx="8420100" cy="5613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mg.grouponcdn.com/deal/5EXVDNMDEe1mtyEK6Pgp/ZC-1057x634/v1/c700x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599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onehdwallpaper.com/wp-content/uploads/2015/07/River-HD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zivotnafilipinach.cz/wp-content/uploads/2015/07/20110220-00-01-14-This-is-the-Philippines-No-16-Taal-Volcano-Cr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520"/>
            <a:ext cx="9144000" cy="54134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assets-a1.kompasiana.com/images/cover/6-56626e7de7afbd0526dd8077.jpg?t=o&amp;v=1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Camping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https://az616578.vo.msecnd.net/files/responsive/embedded/any/desktop/2016/04/30/6359763970043399472088124576_Stanley-lake-camping-Credit-Carol-Waller-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Hiking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killarney-reeks-trail.com/wp-content/uploads/2015/11/Hiking-to-relieve-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068" y="1295400"/>
            <a:ext cx="9359068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Canoeing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hellobc.com/getmedia/880b57d2-bd62-42f9-af8f-57d7681d052a/4-3496-Emerald-Lake-canoeing.jpg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42975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climbing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luvesports.com/wp-content/uploads/2014/08/rock-climbing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3914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</Words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Places and Activities</vt:lpstr>
      <vt:lpstr>Mountain </vt:lpstr>
      <vt:lpstr>River </vt:lpstr>
      <vt:lpstr>Lake </vt:lpstr>
      <vt:lpstr>Forest </vt:lpstr>
      <vt:lpstr>Camping </vt:lpstr>
      <vt:lpstr>Hiking </vt:lpstr>
      <vt:lpstr>Canoeing </vt:lpstr>
      <vt:lpstr>Rock climbing </vt:lpstr>
      <vt:lpstr>Mountain-biking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 and Activities</dc:title>
  <dc:creator>Kirill</dc:creator>
  <cp:lastModifiedBy>Kirill</cp:lastModifiedBy>
  <cp:revision>5</cp:revision>
  <dcterms:created xsi:type="dcterms:W3CDTF">2016-06-01T15:56:46Z</dcterms:created>
  <dcterms:modified xsi:type="dcterms:W3CDTF">2016-06-01T16:30:58Z</dcterms:modified>
</cp:coreProperties>
</file>