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044" autoAdjust="0"/>
    <p:restoredTop sz="94660"/>
  </p:normalViewPr>
  <p:slideViewPr>
    <p:cSldViewPr>
      <p:cViewPr>
        <p:scale>
          <a:sx n="41" d="100"/>
          <a:sy n="41" d="100"/>
        </p:scale>
        <p:origin x="-1890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r>
              <a:rPr lang="en-US" dirty="0" smtClean="0"/>
              <a:t>Holidays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www.thehealthyholidaycompany.co.uk/userfiles/experiences/40/family%20holidays-bann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14600"/>
            <a:ext cx="9143999" cy="3276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Easter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readygirls.com/blog/wp-content/uploads/2015/04/2172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7848600" cy="45783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Halloween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dlmn.info/wp-content/uploads/2015/11/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24012"/>
            <a:ext cx="7848600" cy="441483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Christmas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applegazette.com/wp-content/uploads/2015/12/Christmas_candle_snowman_with_ligh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348154"/>
            <a:ext cx="7081864" cy="470058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New Year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upload.wikimedia.org/wikipedia/commons/5/5a/Ke_Lok_Si_Illuminations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7</Words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Holidays </vt:lpstr>
      <vt:lpstr>Easter </vt:lpstr>
      <vt:lpstr>Halloween </vt:lpstr>
      <vt:lpstr>Christmas </vt:lpstr>
      <vt:lpstr>Chinese New Year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Holidays </dc:title>
  <dc:creator>Kirill</dc:creator>
  <cp:lastModifiedBy>Kirill</cp:lastModifiedBy>
  <cp:revision>5</cp:revision>
  <dcterms:created xsi:type="dcterms:W3CDTF">2016-03-17T08:10:44Z</dcterms:created>
  <dcterms:modified xsi:type="dcterms:W3CDTF">2016-03-17T10:08:41Z</dcterms:modified>
</cp:coreProperties>
</file>