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559" autoAdjust="0"/>
    <p:restoredTop sz="94660"/>
  </p:normalViewPr>
  <p:slideViewPr>
    <p:cSldViewPr>
      <p:cViewPr>
        <p:scale>
          <a:sx n="50" d="100"/>
          <a:sy n="50" d="100"/>
        </p:scale>
        <p:origin x="-160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9296400" cy="4343400"/>
          </a:xfrm>
          <a:prstGeom prst="irregularSeal2">
            <a:avLst/>
          </a:prstGeom>
          <a:ln w="76200"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n-US" sz="6600" b="1" i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+mn-lt"/>
              </a:rPr>
              <a:t>At the beach</a:t>
            </a:r>
            <a:endParaRPr lang="ru-RU" sz="6600" b="1" i="1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Beach bag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spruced.us/wordpress/wp-content/uploads/2011/12/Spruced_BeachB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7620000" cy="5080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343400" y="4114800"/>
            <a:ext cx="1981200" cy="2057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47800" y="2667000"/>
            <a:ext cx="1981200" cy="2057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9000" y="1676400"/>
            <a:ext cx="4343400" cy="1143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4724400"/>
            <a:ext cx="2057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29000" y="2743200"/>
            <a:ext cx="9144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67200" y="2743200"/>
            <a:ext cx="3124200" cy="152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324600" y="4191000"/>
            <a:ext cx="9144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Frisbee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cdn.instructables.com/FCF/C3BB/HIYWUAXK/FCFC3BBHIYWUAXK.MED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73200"/>
            <a:ext cx="7048500" cy="469900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 rot="20781149">
            <a:off x="3828057" y="2242794"/>
            <a:ext cx="2587436" cy="1126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сохраненные данные 8"/>
          <p:cNvSpPr/>
          <p:nvPr/>
        </p:nvSpPr>
        <p:spPr>
          <a:xfrm rot="4840299">
            <a:off x="3869560" y="36700"/>
            <a:ext cx="2263930" cy="3124200"/>
          </a:xfrm>
          <a:prstGeom prst="flowChartOnlineStorag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сохраненные данные 9"/>
          <p:cNvSpPr/>
          <p:nvPr/>
        </p:nvSpPr>
        <p:spPr>
          <a:xfrm rot="15172656">
            <a:off x="4134446" y="2766364"/>
            <a:ext cx="3311910" cy="3124200"/>
          </a:xfrm>
          <a:prstGeom prst="flowChartOnlineStora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66800" y="2438400"/>
            <a:ext cx="3505200" cy="3733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20868855">
            <a:off x="6781800" y="609600"/>
            <a:ext cx="3505200" cy="3733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cream</a:t>
            </a:r>
            <a:endParaRPr lang="ru-RU" dirty="0"/>
          </a:p>
        </p:txBody>
      </p:sp>
      <p:pic>
        <p:nvPicPr>
          <p:cNvPr id="5122" name="Picture 2" descr="http://www.transitionslegal.com/wp-content/uploads/677b777e3e546f145f20460df1587b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47800"/>
            <a:ext cx="5244737" cy="50292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038600" y="2590800"/>
            <a:ext cx="1066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2057400"/>
            <a:ext cx="685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33800" y="2133600"/>
            <a:ext cx="762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05200" y="3886200"/>
            <a:ext cx="685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38600" y="3581400"/>
            <a:ext cx="22860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19400" y="4876800"/>
            <a:ext cx="2286000" cy="152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52600" y="2590800"/>
            <a:ext cx="22860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57600" y="1295400"/>
            <a:ext cx="1066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05400" y="1905000"/>
            <a:ext cx="1219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19400" y="1828800"/>
            <a:ext cx="1066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black.co.uk/media/images/_beach-towel-green-white-1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0"/>
            <a:ext cx="7581900" cy="7581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Towel 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1295400" y="1905000"/>
            <a:ext cx="5638800" cy="419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38600" y="1676400"/>
            <a:ext cx="4419600" cy="1905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949896">
            <a:off x="689902" y="1371604"/>
            <a:ext cx="3124200" cy="23806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787713">
            <a:off x="-229681" y="3591070"/>
            <a:ext cx="3124200" cy="2667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787713">
            <a:off x="2452247" y="5406840"/>
            <a:ext cx="3597774" cy="2667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20233536">
            <a:off x="5360696" y="3675050"/>
            <a:ext cx="3316616" cy="23806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Drink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g.21food.com/20110609/product/13065791136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19199"/>
            <a:ext cx="3760959" cy="5638801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4038600" y="2590800"/>
            <a:ext cx="1295400" cy="68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62400" y="1905000"/>
            <a:ext cx="12954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91000" y="3581400"/>
            <a:ext cx="914400" cy="2286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759499">
            <a:off x="4811360" y="4034807"/>
            <a:ext cx="914400" cy="2286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20801531">
            <a:off x="3679823" y="3960747"/>
            <a:ext cx="914400" cy="2286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3505200" y="2971800"/>
            <a:ext cx="2590800" cy="762000"/>
          </a:xfrm>
          <a:prstGeom prst="flowChartDecis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</Words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At the beach</vt:lpstr>
      <vt:lpstr>Beach bag</vt:lpstr>
      <vt:lpstr>Frisbee </vt:lpstr>
      <vt:lpstr>Ice cream</vt:lpstr>
      <vt:lpstr>Towel </vt:lpstr>
      <vt:lpstr>Drink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beach</dc:title>
  <dc:creator>Kirill</dc:creator>
  <cp:lastModifiedBy>Kirill</cp:lastModifiedBy>
  <cp:revision>13</cp:revision>
  <dcterms:created xsi:type="dcterms:W3CDTF">2015-09-24T07:37:12Z</dcterms:created>
  <dcterms:modified xsi:type="dcterms:W3CDTF">2015-09-24T08:14:31Z</dcterms:modified>
</cp:coreProperties>
</file>